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 id="2147483661" r:id="rId2"/>
    <p:sldMasterId id="2147486146" r:id="rId3"/>
    <p:sldMasterId id="2147488703" r:id="rId4"/>
    <p:sldMasterId id="2147490367" r:id="rId5"/>
  </p:sldMasterIdLst>
  <p:notesMasterIdLst>
    <p:notesMasterId r:id="rId22"/>
  </p:notesMasterIdLst>
  <p:handoutMasterIdLst>
    <p:handoutMasterId r:id="rId23"/>
  </p:handoutMasterIdLst>
  <p:sldIdLst>
    <p:sldId id="400" r:id="rId6"/>
    <p:sldId id="611" r:id="rId7"/>
    <p:sldId id="620" r:id="rId8"/>
    <p:sldId id="621" r:id="rId9"/>
    <p:sldId id="622" r:id="rId10"/>
    <p:sldId id="636" r:id="rId11"/>
    <p:sldId id="624" r:id="rId12"/>
    <p:sldId id="627" r:id="rId13"/>
    <p:sldId id="628" r:id="rId14"/>
    <p:sldId id="638" r:id="rId15"/>
    <p:sldId id="639" r:id="rId16"/>
    <p:sldId id="629" r:id="rId17"/>
    <p:sldId id="630" r:id="rId18"/>
    <p:sldId id="631" r:id="rId19"/>
    <p:sldId id="619" r:id="rId20"/>
    <p:sldId id="640" r:id="rId21"/>
  </p:sldIdLst>
  <p:sldSz cx="9144000" cy="6858000" type="screen4x3"/>
  <p:notesSz cx="6858000" cy="9296400"/>
  <p:defaultTextStyle>
    <a:defPPr>
      <a:defRPr lang="en-US"/>
    </a:defPPr>
    <a:lvl1pPr algn="l" rtl="0" fontAlgn="base">
      <a:spcBef>
        <a:spcPct val="20000"/>
      </a:spcBef>
      <a:spcAft>
        <a:spcPct val="0"/>
      </a:spcAft>
      <a:buChar char="•"/>
      <a:defRPr sz="2000" kern="1200">
        <a:solidFill>
          <a:schemeClr val="tx1"/>
        </a:solidFill>
        <a:latin typeface="Arial" charset="0"/>
        <a:ea typeface="+mn-ea"/>
        <a:cs typeface="Times New Roman" pitchFamily="18" charset="0"/>
      </a:defRPr>
    </a:lvl1pPr>
    <a:lvl2pPr marL="457200" algn="l" rtl="0" fontAlgn="base">
      <a:spcBef>
        <a:spcPct val="20000"/>
      </a:spcBef>
      <a:spcAft>
        <a:spcPct val="0"/>
      </a:spcAft>
      <a:buChar char="•"/>
      <a:defRPr sz="2000" kern="1200">
        <a:solidFill>
          <a:schemeClr val="tx1"/>
        </a:solidFill>
        <a:latin typeface="Arial" charset="0"/>
        <a:ea typeface="+mn-ea"/>
        <a:cs typeface="Times New Roman" pitchFamily="18" charset="0"/>
      </a:defRPr>
    </a:lvl2pPr>
    <a:lvl3pPr marL="914400" algn="l" rtl="0" fontAlgn="base">
      <a:spcBef>
        <a:spcPct val="20000"/>
      </a:spcBef>
      <a:spcAft>
        <a:spcPct val="0"/>
      </a:spcAft>
      <a:buChar char="•"/>
      <a:defRPr sz="2000" kern="1200">
        <a:solidFill>
          <a:schemeClr val="tx1"/>
        </a:solidFill>
        <a:latin typeface="Arial" charset="0"/>
        <a:ea typeface="+mn-ea"/>
        <a:cs typeface="Times New Roman" pitchFamily="18" charset="0"/>
      </a:defRPr>
    </a:lvl3pPr>
    <a:lvl4pPr marL="1371600" algn="l" rtl="0" fontAlgn="base">
      <a:spcBef>
        <a:spcPct val="20000"/>
      </a:spcBef>
      <a:spcAft>
        <a:spcPct val="0"/>
      </a:spcAft>
      <a:buChar char="•"/>
      <a:defRPr sz="2000" kern="1200">
        <a:solidFill>
          <a:schemeClr val="tx1"/>
        </a:solidFill>
        <a:latin typeface="Arial" charset="0"/>
        <a:ea typeface="+mn-ea"/>
        <a:cs typeface="Times New Roman" pitchFamily="18" charset="0"/>
      </a:defRPr>
    </a:lvl4pPr>
    <a:lvl5pPr marL="1828800" algn="l" rtl="0" fontAlgn="base">
      <a:spcBef>
        <a:spcPct val="20000"/>
      </a:spcBef>
      <a:spcAft>
        <a:spcPct val="0"/>
      </a:spcAft>
      <a:buChar char="•"/>
      <a:defRPr sz="2000" kern="1200">
        <a:solidFill>
          <a:schemeClr val="tx1"/>
        </a:solidFill>
        <a:latin typeface="Arial" charset="0"/>
        <a:ea typeface="+mn-ea"/>
        <a:cs typeface="Times New Roman" pitchFamily="18" charset="0"/>
      </a:defRPr>
    </a:lvl5pPr>
    <a:lvl6pPr marL="2286000" algn="l" defTabSz="914400" rtl="0" eaLnBrk="1" latinLnBrk="0" hangingPunct="1">
      <a:defRPr sz="2000" kern="1200">
        <a:solidFill>
          <a:schemeClr val="tx1"/>
        </a:solidFill>
        <a:latin typeface="Arial" charset="0"/>
        <a:ea typeface="+mn-ea"/>
        <a:cs typeface="Times New Roman" pitchFamily="18" charset="0"/>
      </a:defRPr>
    </a:lvl6pPr>
    <a:lvl7pPr marL="2743200" algn="l" defTabSz="914400" rtl="0" eaLnBrk="1" latinLnBrk="0" hangingPunct="1">
      <a:defRPr sz="2000" kern="1200">
        <a:solidFill>
          <a:schemeClr val="tx1"/>
        </a:solidFill>
        <a:latin typeface="Arial" charset="0"/>
        <a:ea typeface="+mn-ea"/>
        <a:cs typeface="Times New Roman" pitchFamily="18" charset="0"/>
      </a:defRPr>
    </a:lvl7pPr>
    <a:lvl8pPr marL="3200400" algn="l" defTabSz="914400" rtl="0" eaLnBrk="1" latinLnBrk="0" hangingPunct="1">
      <a:defRPr sz="2000" kern="1200">
        <a:solidFill>
          <a:schemeClr val="tx1"/>
        </a:solidFill>
        <a:latin typeface="Arial" charset="0"/>
        <a:ea typeface="+mn-ea"/>
        <a:cs typeface="Times New Roman" pitchFamily="18" charset="0"/>
      </a:defRPr>
    </a:lvl8pPr>
    <a:lvl9pPr marL="3657600" algn="l" defTabSz="914400" rtl="0" eaLnBrk="1" latinLnBrk="0" hangingPunct="1">
      <a:defRPr sz="2000" kern="1200">
        <a:solidFill>
          <a:schemeClr val="tx1"/>
        </a:solidFill>
        <a:latin typeface="Arial"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p15:clr>
            <a:srgbClr val="A4A3A4"/>
          </p15:clr>
        </p15:guide>
        <p15:guide id="2" pos="216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5CAB"/>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37" autoAdjust="0"/>
    <p:restoredTop sz="90231" autoAdjust="0"/>
  </p:normalViewPr>
  <p:slideViewPr>
    <p:cSldViewPr>
      <p:cViewPr varScale="1">
        <p:scale>
          <a:sx n="112" d="100"/>
          <a:sy n="112" d="100"/>
        </p:scale>
        <p:origin x="113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7044"/>
    </p:cViewPr>
  </p:sorterViewPr>
  <p:notesViewPr>
    <p:cSldViewPr>
      <p:cViewPr>
        <p:scale>
          <a:sx n="150" d="100"/>
          <a:sy n="150" d="100"/>
        </p:scale>
        <p:origin x="-642" y="216"/>
      </p:cViewPr>
      <p:guideLst>
        <p:guide orient="horz" pos="2927"/>
        <p:guide pos="216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218" name="Rectangle 2"/>
          <p:cNvSpPr>
            <a:spLocks noGrp="1" noChangeArrowheads="1"/>
          </p:cNvSpPr>
          <p:nvPr>
            <p:ph type="hdr" sz="quarter"/>
          </p:nvPr>
        </p:nvSpPr>
        <p:spPr bwMode="auto">
          <a:xfrm>
            <a:off x="1" y="0"/>
            <a:ext cx="2970946" cy="4652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200">
                <a:latin typeface="Times New Roman" pitchFamily="18" charset="0"/>
              </a:defRPr>
            </a:lvl1pPr>
          </a:lstStyle>
          <a:p>
            <a:pPr>
              <a:defRPr/>
            </a:pPr>
            <a:endParaRPr lang="en-GB" altLang="en-US"/>
          </a:p>
        </p:txBody>
      </p:sp>
      <p:sp>
        <p:nvSpPr>
          <p:cNvPr id="137219" name="Rectangle 3"/>
          <p:cNvSpPr>
            <a:spLocks noGrp="1" noChangeArrowheads="1"/>
          </p:cNvSpPr>
          <p:nvPr>
            <p:ph type="dt" sz="quarter" idx="1"/>
          </p:nvPr>
        </p:nvSpPr>
        <p:spPr bwMode="auto">
          <a:xfrm>
            <a:off x="3885453" y="0"/>
            <a:ext cx="2970946" cy="4652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200">
                <a:latin typeface="Times New Roman" pitchFamily="18" charset="0"/>
              </a:defRPr>
            </a:lvl1pPr>
          </a:lstStyle>
          <a:p>
            <a:pPr>
              <a:defRPr/>
            </a:pPr>
            <a:endParaRPr lang="en-GB" altLang="en-US"/>
          </a:p>
        </p:txBody>
      </p:sp>
      <p:sp>
        <p:nvSpPr>
          <p:cNvPr id="137220" name="Rectangle 4"/>
          <p:cNvSpPr>
            <a:spLocks noGrp="1" noChangeArrowheads="1"/>
          </p:cNvSpPr>
          <p:nvPr>
            <p:ph type="ftr" sz="quarter" idx="2"/>
          </p:nvPr>
        </p:nvSpPr>
        <p:spPr bwMode="auto">
          <a:xfrm>
            <a:off x="1" y="8829648"/>
            <a:ext cx="2970946" cy="46526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FontTx/>
              <a:buNone/>
              <a:defRPr sz="1200">
                <a:latin typeface="Times New Roman" pitchFamily="18" charset="0"/>
              </a:defRPr>
            </a:lvl1pPr>
          </a:lstStyle>
          <a:p>
            <a:pPr>
              <a:defRPr/>
            </a:pPr>
            <a:endParaRPr lang="en-GB" altLang="en-US"/>
          </a:p>
        </p:txBody>
      </p:sp>
      <p:sp>
        <p:nvSpPr>
          <p:cNvPr id="137221" name="Rectangle 5"/>
          <p:cNvSpPr>
            <a:spLocks noGrp="1" noChangeArrowheads="1"/>
          </p:cNvSpPr>
          <p:nvPr>
            <p:ph type="sldNum" sz="quarter" idx="3"/>
          </p:nvPr>
        </p:nvSpPr>
        <p:spPr bwMode="auto">
          <a:xfrm>
            <a:off x="3885453" y="8829648"/>
            <a:ext cx="2970946" cy="46526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FontTx/>
              <a:buNone/>
              <a:defRPr sz="1200">
                <a:latin typeface="Times New Roman" pitchFamily="18" charset="0"/>
              </a:defRPr>
            </a:lvl1pPr>
          </a:lstStyle>
          <a:p>
            <a:pPr>
              <a:defRPr/>
            </a:pPr>
            <a:fld id="{1004160B-BF1F-4367-8305-6E3D9E836EAF}" type="slidenum">
              <a:rPr lang="en-GB" altLang="en-US"/>
              <a:pPr>
                <a:defRPr/>
              </a:pPr>
              <a:t>‹#›</a:t>
            </a:fld>
            <a:endParaRPr lang="en-GB" altLang="en-US"/>
          </a:p>
        </p:txBody>
      </p:sp>
    </p:spTree>
    <p:extLst>
      <p:ext uri="{BB962C8B-B14F-4D97-AF65-F5344CB8AC3E}">
        <p14:creationId xmlns:p14="http://schemas.microsoft.com/office/powerpoint/2010/main" val="5286595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0"/>
            <a:ext cx="2970946" cy="4652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200"/>
            </a:lvl1pPr>
          </a:lstStyle>
          <a:p>
            <a:pPr>
              <a:defRPr/>
            </a:pPr>
            <a:endParaRPr lang="en-US" altLang="en-US"/>
          </a:p>
        </p:txBody>
      </p:sp>
      <p:sp>
        <p:nvSpPr>
          <p:cNvPr id="3075" name="Rectangle 3"/>
          <p:cNvSpPr>
            <a:spLocks noGrp="1" noChangeArrowheads="1"/>
          </p:cNvSpPr>
          <p:nvPr>
            <p:ph type="dt" idx="1"/>
          </p:nvPr>
        </p:nvSpPr>
        <p:spPr bwMode="auto">
          <a:xfrm>
            <a:off x="3887055" y="0"/>
            <a:ext cx="2970945" cy="4652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200"/>
            </a:lvl1pPr>
          </a:lstStyle>
          <a:p>
            <a:pPr>
              <a:defRPr/>
            </a:pPr>
            <a:endParaRPr lang="en-US" altLang="en-US"/>
          </a:p>
        </p:txBody>
      </p:sp>
      <p:sp>
        <p:nvSpPr>
          <p:cNvPr id="43012"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14508" y="4414824"/>
            <a:ext cx="5028986" cy="41844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1" y="8831135"/>
            <a:ext cx="2970946" cy="46526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FontTx/>
              <a:buNone/>
              <a:defRPr sz="1200"/>
            </a:lvl1pPr>
          </a:lstStyle>
          <a:p>
            <a:pPr>
              <a:defRPr/>
            </a:pPr>
            <a:endParaRPr lang="en-US" altLang="en-US"/>
          </a:p>
        </p:txBody>
      </p:sp>
      <p:sp>
        <p:nvSpPr>
          <p:cNvPr id="3079" name="Rectangle 7"/>
          <p:cNvSpPr>
            <a:spLocks noGrp="1" noChangeArrowheads="1"/>
          </p:cNvSpPr>
          <p:nvPr>
            <p:ph type="sldNum" sz="quarter" idx="5"/>
          </p:nvPr>
        </p:nvSpPr>
        <p:spPr bwMode="auto">
          <a:xfrm>
            <a:off x="3887055" y="8831135"/>
            <a:ext cx="2970945" cy="46526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FontTx/>
              <a:buNone/>
              <a:defRPr sz="1200"/>
            </a:lvl1pPr>
          </a:lstStyle>
          <a:p>
            <a:pPr>
              <a:defRPr/>
            </a:pPr>
            <a:fld id="{94B0985A-F724-4C1F-8702-F8B2D310DDAA}" type="slidenum">
              <a:rPr lang="en-US" altLang="en-US"/>
              <a:pPr>
                <a:defRPr/>
              </a:pPr>
              <a:t>‹#›</a:t>
            </a:fld>
            <a:endParaRPr lang="en-US" altLang="en-US"/>
          </a:p>
        </p:txBody>
      </p:sp>
    </p:spTree>
    <p:extLst>
      <p:ext uri="{BB962C8B-B14F-4D97-AF65-F5344CB8AC3E}">
        <p14:creationId xmlns:p14="http://schemas.microsoft.com/office/powerpoint/2010/main" val="42680431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1pPr>
    <a:lvl2pPr marL="457200"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2pPr>
    <a:lvl3pPr marL="914400"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3pPr>
    <a:lvl4pPr marL="1371600"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4pPr>
    <a:lvl5pPr marL="1828800"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880729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11</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1324626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3</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791841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4</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1908552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5</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1679881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6</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1690176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7</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21037441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8</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35023148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9</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28040401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10</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3162601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9092E9D1-A6EF-4292-8262-7BB6150D0DD8}"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1F8548AB-C341-4358-AED7-B912FC7E6295}"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280426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A002DE77-323E-43D6-B71D-A3175BA89129}"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D32D4B8C-4F94-47F1-822C-7F5490CAE014}"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166020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60350"/>
            <a:ext cx="2112962" cy="6121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63538" y="260350"/>
            <a:ext cx="6191250" cy="6121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1140DBD7-1DC0-4E1C-AB37-ABA6E1EC5510}"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FD7BA821-B18B-4C59-A67C-1222A2630A85}"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4040751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86370" name="Rectangle 2"/>
          <p:cNvSpPr>
            <a:spLocks noGrp="1" noChangeArrowheads="1"/>
          </p:cNvSpPr>
          <p:nvPr>
            <p:ph type="ctrTitle"/>
          </p:nvPr>
        </p:nvSpPr>
        <p:spPr>
          <a:xfrm>
            <a:off x="685800" y="2130425"/>
            <a:ext cx="7772400" cy="1470025"/>
          </a:xfrm>
        </p:spPr>
        <p:txBody>
          <a:bodyPr/>
          <a:lstStyle>
            <a:lvl1pPr algn="ctr">
              <a:defRPr sz="4000">
                <a:solidFill>
                  <a:srgbClr val="00529F"/>
                </a:solidFill>
              </a:defRPr>
            </a:lvl1pPr>
          </a:lstStyle>
          <a:p>
            <a:pPr lvl="0"/>
            <a:r>
              <a:rPr lang="en-GB" noProof="0" smtClean="0"/>
              <a:t>Click to edit Master title style</a:t>
            </a:r>
          </a:p>
        </p:txBody>
      </p:sp>
      <p:sp>
        <p:nvSpPr>
          <p:cNvPr id="186371"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rgbClr val="00529F"/>
                </a:solidFill>
              </a:defRPr>
            </a:lvl1pPr>
          </a:lstStyle>
          <a:p>
            <a:pPr lvl="0"/>
            <a:r>
              <a:rPr lang="en-GB" noProof="0" smtClean="0"/>
              <a:t>Click to edit Master subtitle style</a:t>
            </a:r>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7A5898A0-8F0C-4032-AA21-7E344E56D26A}" type="datetime5">
              <a:rPr lang="en-GB" altLang="en-US"/>
              <a:pPr>
                <a:defRPr/>
              </a:pPr>
              <a:t>7-Jan-17</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13717242-EC6D-4F72-A5B8-D988F724AC88}" type="slidenum">
              <a:rPr lang="en-US" altLang="en-US"/>
              <a:pPr>
                <a:defRPr/>
              </a:pPr>
              <a:t>‹#›</a:t>
            </a:fld>
            <a:endParaRPr lang="en-US" altLang="en-US"/>
          </a:p>
        </p:txBody>
      </p:sp>
      <p:sp>
        <p:nvSpPr>
          <p:cNvPr id="6" name="Rectangle 6"/>
          <p:cNvSpPr>
            <a:spLocks noGrp="1" noChangeArrowheads="1"/>
          </p:cNvSpPr>
          <p:nvPr>
            <p:ph type="ftr" sz="quarter" idx="12"/>
          </p:nvPr>
        </p:nvSpPr>
        <p:spPr>
          <a:xfrm>
            <a:off x="1979613" y="6453188"/>
            <a:ext cx="5402262" cy="404812"/>
          </a:xfrm>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11473342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7DEDC758-0B8F-4C6A-A2DA-329B4CCDEF0A}" type="datetime5">
              <a:rPr lang="en-GB" altLang="en-US"/>
              <a:pPr>
                <a:defRPr/>
              </a:pPr>
              <a:t>7-Jan-17</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BE622A56-8F6B-4FD9-87EE-B809B9BDC03D}" type="slidenum">
              <a:rPr lang="en-US" altLang="en-US"/>
              <a:pPr>
                <a:defRPr/>
              </a:pPr>
              <a:t>‹#›</a:t>
            </a:fld>
            <a:endParaRPr lang="en-US" altLang="en-US"/>
          </a:p>
        </p:txBody>
      </p:sp>
      <p:sp>
        <p:nvSpPr>
          <p:cNvPr id="6"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37018178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229598AC-6F76-45AC-89C0-2F91D1CC83D8}" type="datetime5">
              <a:rPr lang="en-GB" altLang="en-US"/>
              <a:pPr>
                <a:defRPr/>
              </a:pPr>
              <a:t>7-Jan-17</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79EEA44F-8AB1-4273-B8F5-742DCD2553AD}" type="slidenum">
              <a:rPr lang="en-US" altLang="en-US"/>
              <a:pPr>
                <a:defRPr/>
              </a:pPr>
              <a:t>‹#›</a:t>
            </a:fld>
            <a:endParaRPr lang="en-US" altLang="en-US"/>
          </a:p>
        </p:txBody>
      </p:sp>
      <p:sp>
        <p:nvSpPr>
          <p:cNvPr id="6"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2633533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39750" y="1341438"/>
            <a:ext cx="4064000" cy="4967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56150" y="1341438"/>
            <a:ext cx="4064000" cy="4967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spcBef>
                <a:spcPct val="20000"/>
              </a:spcBef>
              <a:buFontTx/>
              <a:buChar char="•"/>
              <a:defRPr/>
            </a:lvl1pPr>
          </a:lstStyle>
          <a:p>
            <a:pPr>
              <a:defRPr/>
            </a:pPr>
            <a:fld id="{634A5A11-05EB-4906-ABD1-4A8B8D571178}" type="datetime5">
              <a:rPr lang="en-GB" altLang="en-US"/>
              <a:pPr>
                <a:defRPr/>
              </a:pPr>
              <a:t>7-Jan-17</a:t>
            </a:fld>
            <a:endParaRPr lang="en-US" altLang="en-US"/>
          </a:p>
        </p:txBody>
      </p:sp>
      <p:sp>
        <p:nvSpPr>
          <p:cNvPr id="6" name="Rectangle 5"/>
          <p:cNvSpPr>
            <a:spLocks noGrp="1" noChangeArrowheads="1"/>
          </p:cNvSpPr>
          <p:nvPr>
            <p:ph type="sldNum" sz="quarter" idx="11"/>
          </p:nvPr>
        </p:nvSpPr>
        <p:spPr/>
        <p:txBody>
          <a:bodyPr/>
          <a:lstStyle>
            <a:lvl1pPr>
              <a:spcBef>
                <a:spcPct val="20000"/>
              </a:spcBef>
              <a:buFontTx/>
              <a:buChar char="•"/>
              <a:defRPr/>
            </a:lvl1pPr>
          </a:lstStyle>
          <a:p>
            <a:pPr>
              <a:defRPr/>
            </a:pPr>
            <a:fld id="{8E9579FF-BAAF-41B8-9DFC-6AFD2873D67E}" type="slidenum">
              <a:rPr lang="en-US" altLang="en-US"/>
              <a:pPr>
                <a:defRPr/>
              </a:pPr>
              <a:t>‹#›</a:t>
            </a:fld>
            <a:endParaRPr lang="en-US" altLang="en-US"/>
          </a:p>
        </p:txBody>
      </p:sp>
      <p:sp>
        <p:nvSpPr>
          <p:cNvPr id="7"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16424460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p:txBody>
          <a:bodyPr/>
          <a:lstStyle>
            <a:lvl1pPr>
              <a:spcBef>
                <a:spcPct val="20000"/>
              </a:spcBef>
              <a:buFontTx/>
              <a:buChar char="•"/>
              <a:defRPr/>
            </a:lvl1pPr>
          </a:lstStyle>
          <a:p>
            <a:pPr>
              <a:defRPr/>
            </a:pPr>
            <a:fld id="{B5AFD28B-7FDE-498E-B303-E0EA4900FF28}" type="datetime5">
              <a:rPr lang="en-GB" altLang="en-US"/>
              <a:pPr>
                <a:defRPr/>
              </a:pPr>
              <a:t>7-Jan-17</a:t>
            </a:fld>
            <a:endParaRPr lang="en-US" altLang="en-US"/>
          </a:p>
        </p:txBody>
      </p:sp>
      <p:sp>
        <p:nvSpPr>
          <p:cNvPr id="8" name="Rectangle 5"/>
          <p:cNvSpPr>
            <a:spLocks noGrp="1" noChangeArrowheads="1"/>
          </p:cNvSpPr>
          <p:nvPr>
            <p:ph type="sldNum" sz="quarter" idx="11"/>
          </p:nvPr>
        </p:nvSpPr>
        <p:spPr/>
        <p:txBody>
          <a:bodyPr/>
          <a:lstStyle>
            <a:lvl1pPr>
              <a:spcBef>
                <a:spcPct val="20000"/>
              </a:spcBef>
              <a:buFontTx/>
              <a:buChar char="•"/>
              <a:defRPr/>
            </a:lvl1pPr>
          </a:lstStyle>
          <a:p>
            <a:pPr>
              <a:defRPr/>
            </a:pPr>
            <a:fld id="{356E87BF-1845-4E8C-81B7-FBD77CE936EC}" type="slidenum">
              <a:rPr lang="en-US" altLang="en-US"/>
              <a:pPr>
                <a:defRPr/>
              </a:pPr>
              <a:t>‹#›</a:t>
            </a:fld>
            <a:endParaRPr lang="en-US" altLang="en-US"/>
          </a:p>
        </p:txBody>
      </p:sp>
      <p:sp>
        <p:nvSpPr>
          <p:cNvPr id="9"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11931708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spcBef>
                <a:spcPct val="20000"/>
              </a:spcBef>
              <a:buFontTx/>
              <a:buChar char="•"/>
              <a:defRPr/>
            </a:lvl1pPr>
          </a:lstStyle>
          <a:p>
            <a:pPr>
              <a:defRPr/>
            </a:pPr>
            <a:fld id="{A5D63EA9-D9A8-4CFC-B86F-A2FF6733161B}" type="datetime5">
              <a:rPr lang="en-GB" altLang="en-US"/>
              <a:pPr>
                <a:defRPr/>
              </a:pPr>
              <a:t>7-Jan-17</a:t>
            </a:fld>
            <a:endParaRPr lang="en-US" altLang="en-US"/>
          </a:p>
        </p:txBody>
      </p:sp>
      <p:sp>
        <p:nvSpPr>
          <p:cNvPr id="4" name="Rectangle 5"/>
          <p:cNvSpPr>
            <a:spLocks noGrp="1" noChangeArrowheads="1"/>
          </p:cNvSpPr>
          <p:nvPr>
            <p:ph type="sldNum" sz="quarter" idx="11"/>
          </p:nvPr>
        </p:nvSpPr>
        <p:spPr/>
        <p:txBody>
          <a:bodyPr/>
          <a:lstStyle>
            <a:lvl1pPr>
              <a:spcBef>
                <a:spcPct val="20000"/>
              </a:spcBef>
              <a:buFontTx/>
              <a:buChar char="•"/>
              <a:defRPr/>
            </a:lvl1pPr>
          </a:lstStyle>
          <a:p>
            <a:pPr>
              <a:defRPr/>
            </a:pPr>
            <a:fld id="{255B1BDE-5C19-40DB-8C30-734974078359}" type="slidenum">
              <a:rPr lang="en-US" altLang="en-US"/>
              <a:pPr>
                <a:defRPr/>
              </a:pPr>
              <a:t>‹#›</a:t>
            </a:fld>
            <a:endParaRPr lang="en-US" altLang="en-US"/>
          </a:p>
        </p:txBody>
      </p:sp>
      <p:sp>
        <p:nvSpPr>
          <p:cNvPr id="5"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16348333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spcBef>
                <a:spcPct val="20000"/>
              </a:spcBef>
              <a:buFontTx/>
              <a:buChar char="•"/>
              <a:defRPr/>
            </a:lvl1pPr>
          </a:lstStyle>
          <a:p>
            <a:pPr>
              <a:defRPr/>
            </a:pPr>
            <a:fld id="{96A912C8-57D5-4972-9790-60494BBA625C}" type="datetime5">
              <a:rPr lang="en-GB" altLang="en-US"/>
              <a:pPr>
                <a:defRPr/>
              </a:pPr>
              <a:t>7-Jan-17</a:t>
            </a:fld>
            <a:endParaRPr lang="en-US" altLang="en-US"/>
          </a:p>
        </p:txBody>
      </p:sp>
      <p:sp>
        <p:nvSpPr>
          <p:cNvPr id="3" name="Rectangle 5"/>
          <p:cNvSpPr>
            <a:spLocks noGrp="1" noChangeArrowheads="1"/>
          </p:cNvSpPr>
          <p:nvPr>
            <p:ph type="sldNum" sz="quarter" idx="11"/>
          </p:nvPr>
        </p:nvSpPr>
        <p:spPr/>
        <p:txBody>
          <a:bodyPr/>
          <a:lstStyle>
            <a:lvl1pPr>
              <a:spcBef>
                <a:spcPct val="20000"/>
              </a:spcBef>
              <a:buFontTx/>
              <a:buChar char="•"/>
              <a:defRPr/>
            </a:lvl1pPr>
          </a:lstStyle>
          <a:p>
            <a:pPr>
              <a:defRPr/>
            </a:pPr>
            <a:fld id="{FF5B7D0F-6BBC-4543-BF28-AE320CCA67E5}" type="slidenum">
              <a:rPr lang="en-US" altLang="en-US"/>
              <a:pPr>
                <a:defRPr/>
              </a:pPr>
              <a:t>‹#›</a:t>
            </a:fld>
            <a:endParaRPr lang="en-US" altLang="en-US"/>
          </a:p>
        </p:txBody>
      </p:sp>
      <p:sp>
        <p:nvSpPr>
          <p:cNvPr id="4"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11598802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spcBef>
                <a:spcPct val="20000"/>
              </a:spcBef>
              <a:buFontTx/>
              <a:buChar char="•"/>
              <a:defRPr/>
            </a:lvl1pPr>
          </a:lstStyle>
          <a:p>
            <a:pPr>
              <a:defRPr/>
            </a:pPr>
            <a:fld id="{F1E14889-06BA-4472-ADA5-D00E78559647}" type="datetime5">
              <a:rPr lang="en-GB" altLang="en-US"/>
              <a:pPr>
                <a:defRPr/>
              </a:pPr>
              <a:t>7-Jan-17</a:t>
            </a:fld>
            <a:endParaRPr lang="en-US" altLang="en-US"/>
          </a:p>
        </p:txBody>
      </p:sp>
      <p:sp>
        <p:nvSpPr>
          <p:cNvPr id="6" name="Rectangle 5"/>
          <p:cNvSpPr>
            <a:spLocks noGrp="1" noChangeArrowheads="1"/>
          </p:cNvSpPr>
          <p:nvPr>
            <p:ph type="sldNum" sz="quarter" idx="11"/>
          </p:nvPr>
        </p:nvSpPr>
        <p:spPr/>
        <p:txBody>
          <a:bodyPr/>
          <a:lstStyle>
            <a:lvl1pPr>
              <a:spcBef>
                <a:spcPct val="20000"/>
              </a:spcBef>
              <a:buFontTx/>
              <a:buChar char="•"/>
              <a:defRPr/>
            </a:lvl1pPr>
          </a:lstStyle>
          <a:p>
            <a:pPr>
              <a:defRPr/>
            </a:pPr>
            <a:fld id="{D0B9D18A-3373-45F0-8B79-FF0A707595FD}" type="slidenum">
              <a:rPr lang="en-US" altLang="en-US"/>
              <a:pPr>
                <a:defRPr/>
              </a:pPr>
              <a:t>‹#›</a:t>
            </a:fld>
            <a:endParaRPr lang="en-US" altLang="en-US"/>
          </a:p>
        </p:txBody>
      </p:sp>
      <p:sp>
        <p:nvSpPr>
          <p:cNvPr id="7"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3032539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EAE4D73C-31ED-4CE9-B9EF-48035AF2F26C}"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98AC72AE-BB05-4A05-8BE9-7B9303C5A5E6}"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19452595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spcBef>
                <a:spcPct val="20000"/>
              </a:spcBef>
              <a:buFontTx/>
              <a:buChar char="•"/>
              <a:defRPr/>
            </a:lvl1pPr>
          </a:lstStyle>
          <a:p>
            <a:pPr>
              <a:defRPr/>
            </a:pPr>
            <a:fld id="{0DDB8C8E-55A4-4C51-AE40-4C301B9B8E77}" type="datetime5">
              <a:rPr lang="en-GB" altLang="en-US"/>
              <a:pPr>
                <a:defRPr/>
              </a:pPr>
              <a:t>7-Jan-17</a:t>
            </a:fld>
            <a:endParaRPr lang="en-US" altLang="en-US"/>
          </a:p>
        </p:txBody>
      </p:sp>
      <p:sp>
        <p:nvSpPr>
          <p:cNvPr id="6" name="Rectangle 5"/>
          <p:cNvSpPr>
            <a:spLocks noGrp="1" noChangeArrowheads="1"/>
          </p:cNvSpPr>
          <p:nvPr>
            <p:ph type="sldNum" sz="quarter" idx="11"/>
          </p:nvPr>
        </p:nvSpPr>
        <p:spPr/>
        <p:txBody>
          <a:bodyPr/>
          <a:lstStyle>
            <a:lvl1pPr>
              <a:spcBef>
                <a:spcPct val="20000"/>
              </a:spcBef>
              <a:buFontTx/>
              <a:buChar char="•"/>
              <a:defRPr/>
            </a:lvl1pPr>
          </a:lstStyle>
          <a:p>
            <a:pPr>
              <a:defRPr/>
            </a:pPr>
            <a:fld id="{3551B516-6AF9-4E20-A37D-DCE183EFE414}" type="slidenum">
              <a:rPr lang="en-US" altLang="en-US"/>
              <a:pPr>
                <a:defRPr/>
              </a:pPr>
              <a:t>‹#›</a:t>
            </a:fld>
            <a:endParaRPr lang="en-US" altLang="en-US"/>
          </a:p>
        </p:txBody>
      </p:sp>
      <p:sp>
        <p:nvSpPr>
          <p:cNvPr id="7"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25509833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DFF2D357-9111-4BFA-9E3A-00FF2BF7EBE4}" type="datetime5">
              <a:rPr lang="en-GB" altLang="en-US"/>
              <a:pPr>
                <a:defRPr/>
              </a:pPr>
              <a:t>7-Jan-17</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56530EDC-9330-450A-86D1-89BB2FAEAB13}" type="slidenum">
              <a:rPr lang="en-US" altLang="en-US"/>
              <a:pPr>
                <a:defRPr/>
              </a:pPr>
              <a:t>‹#›</a:t>
            </a:fld>
            <a:endParaRPr lang="en-US" altLang="en-US"/>
          </a:p>
        </p:txBody>
      </p:sp>
      <p:sp>
        <p:nvSpPr>
          <p:cNvPr id="6"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31603579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0050" y="549275"/>
            <a:ext cx="2070100" cy="57594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39750" y="549275"/>
            <a:ext cx="6057900" cy="5759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B25C0280-CB10-4F14-874C-DA55019F6366}" type="datetime5">
              <a:rPr lang="en-GB" altLang="en-US"/>
              <a:pPr>
                <a:defRPr/>
              </a:pPr>
              <a:t>7-Jan-17</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29F1D1E7-0399-43D3-8EBE-86C21847891C}" type="slidenum">
              <a:rPr lang="en-US" altLang="en-US"/>
              <a:pPr>
                <a:defRPr/>
              </a:pPr>
              <a:t>‹#›</a:t>
            </a:fld>
            <a:endParaRPr lang="en-US" altLang="en-US"/>
          </a:p>
        </p:txBody>
      </p:sp>
      <p:sp>
        <p:nvSpPr>
          <p:cNvPr id="6"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41856521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39750" y="549275"/>
            <a:ext cx="8280400" cy="574675"/>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539750" y="1341438"/>
            <a:ext cx="8280400" cy="4967287"/>
          </a:xfrm>
        </p:spPr>
        <p:txBody>
          <a:bodyPr/>
          <a:lstStyle/>
          <a:p>
            <a:pPr lvl="0"/>
            <a:endParaRPr lang="en-GB" noProof="0" smtClean="0"/>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9CBF7AF3-6885-4C24-850B-851526D6F5E4}" type="datetime5">
              <a:rPr lang="en-GB" altLang="en-US"/>
              <a:pPr>
                <a:defRPr/>
              </a:pPr>
              <a:t>7-Jan-17</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91E4876F-A7D9-49E0-8EF8-D7F28FE8E33D}" type="slidenum">
              <a:rPr lang="en-US" altLang="en-US"/>
              <a:pPr>
                <a:defRPr/>
              </a:pPr>
              <a:t>‹#›</a:t>
            </a:fld>
            <a:endParaRPr lang="en-US" altLang="en-US"/>
          </a:p>
        </p:txBody>
      </p:sp>
      <p:sp>
        <p:nvSpPr>
          <p:cNvPr id="6"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12806920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9750" y="549275"/>
            <a:ext cx="8280400" cy="57467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539750" y="1341438"/>
            <a:ext cx="4064000" cy="4967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56150" y="1341438"/>
            <a:ext cx="4064000" cy="4967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spcBef>
                <a:spcPct val="20000"/>
              </a:spcBef>
              <a:buFontTx/>
              <a:buChar char="•"/>
              <a:defRPr/>
            </a:lvl1pPr>
          </a:lstStyle>
          <a:p>
            <a:pPr>
              <a:defRPr/>
            </a:pPr>
            <a:fld id="{631F1BAE-A936-4A20-98FF-474BF76810E4}" type="datetime5">
              <a:rPr lang="en-GB" altLang="en-US"/>
              <a:pPr>
                <a:defRPr/>
              </a:pPr>
              <a:t>7-Jan-17</a:t>
            </a:fld>
            <a:endParaRPr lang="en-US" altLang="en-US"/>
          </a:p>
        </p:txBody>
      </p:sp>
      <p:sp>
        <p:nvSpPr>
          <p:cNvPr id="6" name="Rectangle 5"/>
          <p:cNvSpPr>
            <a:spLocks noGrp="1" noChangeArrowheads="1"/>
          </p:cNvSpPr>
          <p:nvPr>
            <p:ph type="sldNum" sz="quarter" idx="11"/>
          </p:nvPr>
        </p:nvSpPr>
        <p:spPr/>
        <p:txBody>
          <a:bodyPr/>
          <a:lstStyle>
            <a:lvl1pPr>
              <a:spcBef>
                <a:spcPct val="20000"/>
              </a:spcBef>
              <a:buFontTx/>
              <a:buChar char="•"/>
              <a:defRPr/>
            </a:lvl1pPr>
          </a:lstStyle>
          <a:p>
            <a:pPr>
              <a:defRPr/>
            </a:pPr>
            <a:fld id="{1C8C69B7-50F1-4480-B88A-7920DA8AB1DC}" type="slidenum">
              <a:rPr lang="en-US" altLang="en-US"/>
              <a:pPr>
                <a:defRPr/>
              </a:pPr>
              <a:t>‹#›</a:t>
            </a:fld>
            <a:endParaRPr lang="en-US" altLang="en-US"/>
          </a:p>
        </p:txBody>
      </p:sp>
      <p:sp>
        <p:nvSpPr>
          <p:cNvPr id="7"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993742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785B7560-4439-4397-ACD4-E5AEBCF28613}"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E4F6577F-BE0D-412F-9C22-357E00AB8B06}"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488486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B583CE0E-6996-4FAE-8C01-132CD735F493}"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AD092917-F4AA-426D-AA55-3B832CEFFEAC}"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15017731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18C4F315-D559-41DB-8FBB-C021DCEDDA35}"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88566952-6FB1-4764-ACC7-67DB3C5DDED2}"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26576867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63538" y="1125538"/>
            <a:ext cx="4151312"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67250" y="1125538"/>
            <a:ext cx="4152900"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3C808A25-FA9E-4C93-BA23-8DB20DAD3409}" type="datetime5">
              <a:rPr lang="en-GB" altLang="en-US"/>
              <a:pPr>
                <a:defRPr/>
              </a:pPr>
              <a:t>7-Jan-17</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09542C09-2AAF-46AF-A51B-A881CFD2B0A9}"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18700143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1950EDEE-55E7-44B4-B6E3-CDB0FD45489F}" type="datetime5">
              <a:rPr lang="en-GB" altLang="en-US"/>
              <a:pPr>
                <a:defRPr/>
              </a:pPr>
              <a:t>7-Jan-17</a:t>
            </a:fld>
            <a:endParaRPr lang="en-GB" altLang="en-US"/>
          </a:p>
        </p:txBody>
      </p:sp>
      <p:sp>
        <p:nvSpPr>
          <p:cNvPr id="8" name="Rectangle 6"/>
          <p:cNvSpPr>
            <a:spLocks noGrp="1" noChangeArrowheads="1"/>
          </p:cNvSpPr>
          <p:nvPr>
            <p:ph type="sldNum" sz="quarter" idx="11"/>
          </p:nvPr>
        </p:nvSpPr>
        <p:spPr>
          <a:ln/>
        </p:spPr>
        <p:txBody>
          <a:bodyPr/>
          <a:lstStyle>
            <a:lvl1pPr>
              <a:defRPr/>
            </a:lvl1pPr>
          </a:lstStyle>
          <a:p>
            <a:pPr>
              <a:defRPr/>
            </a:pPr>
            <a:fld id="{1A9FE214-46CD-4710-8CD6-6B01A931D67E}" type="slidenum">
              <a:rPr lang="en-US" altLang="en-US"/>
              <a:pPr>
                <a:defRPr/>
              </a:pPr>
              <a:t>‹#›</a:t>
            </a:fld>
            <a:endParaRPr lang="en-US" altLang="en-US"/>
          </a:p>
        </p:txBody>
      </p:sp>
      <p:sp>
        <p:nvSpPr>
          <p:cNvPr id="9"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674479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F1100B1B-920F-49BA-9CB1-17F16910FCBF}"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A949B3E3-8DDB-4864-A6A8-A14E791E2B7B}"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41537071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2C6C5330-A183-4099-B658-93FC501E31D2}" type="datetime5">
              <a:rPr lang="en-GB" altLang="en-US"/>
              <a:pPr>
                <a:defRPr/>
              </a:pPr>
              <a:t>7-Jan-17</a:t>
            </a:fld>
            <a:endParaRPr lang="en-GB" altLang="en-US"/>
          </a:p>
        </p:txBody>
      </p:sp>
      <p:sp>
        <p:nvSpPr>
          <p:cNvPr id="4" name="Rectangle 6"/>
          <p:cNvSpPr>
            <a:spLocks noGrp="1" noChangeArrowheads="1"/>
          </p:cNvSpPr>
          <p:nvPr>
            <p:ph type="sldNum" sz="quarter" idx="11"/>
          </p:nvPr>
        </p:nvSpPr>
        <p:spPr>
          <a:ln/>
        </p:spPr>
        <p:txBody>
          <a:bodyPr/>
          <a:lstStyle>
            <a:lvl1pPr>
              <a:defRPr/>
            </a:lvl1pPr>
          </a:lstStyle>
          <a:p>
            <a:pPr>
              <a:defRPr/>
            </a:pPr>
            <a:fld id="{E8EB2F0A-7DF4-48B5-A0EE-A379F5F487AD}" type="slidenum">
              <a:rPr lang="en-US" altLang="en-US"/>
              <a:pPr>
                <a:defRPr/>
              </a:pPr>
              <a:t>‹#›</a:t>
            </a:fld>
            <a:endParaRPr lang="en-US" altLang="en-US"/>
          </a:p>
        </p:txBody>
      </p:sp>
      <p:sp>
        <p:nvSpPr>
          <p:cNvPr id="5"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7352135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EA04803-17D3-4203-9245-25EC78A953A7}" type="datetime5">
              <a:rPr lang="en-GB" altLang="en-US"/>
              <a:pPr>
                <a:defRPr/>
              </a:pPr>
              <a:t>7-Jan-17</a:t>
            </a:fld>
            <a:endParaRPr lang="en-GB" altLang="en-US"/>
          </a:p>
        </p:txBody>
      </p:sp>
      <p:sp>
        <p:nvSpPr>
          <p:cNvPr id="3" name="Rectangle 6"/>
          <p:cNvSpPr>
            <a:spLocks noGrp="1" noChangeArrowheads="1"/>
          </p:cNvSpPr>
          <p:nvPr>
            <p:ph type="sldNum" sz="quarter" idx="11"/>
          </p:nvPr>
        </p:nvSpPr>
        <p:spPr>
          <a:ln/>
        </p:spPr>
        <p:txBody>
          <a:bodyPr/>
          <a:lstStyle>
            <a:lvl1pPr>
              <a:defRPr/>
            </a:lvl1pPr>
          </a:lstStyle>
          <a:p>
            <a:pPr>
              <a:defRPr/>
            </a:pPr>
            <a:fld id="{68742846-2C40-4F36-A0E3-648CBF1DA534}" type="slidenum">
              <a:rPr lang="en-US" altLang="en-US"/>
              <a:pPr>
                <a:defRPr/>
              </a:pPr>
              <a:t>‹#›</a:t>
            </a:fld>
            <a:endParaRPr lang="en-US" altLang="en-US"/>
          </a:p>
        </p:txBody>
      </p:sp>
      <p:sp>
        <p:nvSpPr>
          <p:cNvPr id="4"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17046520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B30D9E9-566B-4B28-91A2-045602ACC840}" type="datetime5">
              <a:rPr lang="en-GB" altLang="en-US"/>
              <a:pPr>
                <a:defRPr/>
              </a:pPr>
              <a:t>7-Jan-17</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E3790F4D-2E9E-48FD-AFE2-365FB53A82CC}"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288090077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6D6090A-7973-437E-8E8B-76A559ED9F60}" type="datetime5">
              <a:rPr lang="en-GB" altLang="en-US"/>
              <a:pPr>
                <a:defRPr/>
              </a:pPr>
              <a:t>7-Jan-17</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A22296DA-1679-4A09-B04F-B2D042674AFD}"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78056022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92A82A9F-6E59-4040-B520-CD8C8CBC169C}"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11C618B5-8776-4AC6-B8C4-92065991BDC3}"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34689031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60350"/>
            <a:ext cx="2112962" cy="6121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63538" y="260350"/>
            <a:ext cx="6191250" cy="6121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33EA639B-CB36-480F-BE1D-EA1AF9C163BE}"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87BBBCCF-C0F5-42D3-83FA-6943113B2002}"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83105643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86DFCB01-BADE-40FE-B4E2-C6C7BE5DEFD0}"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A1C8A776-DEED-47E0-A597-AC1239F1FADE}"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154964103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6E091B6E-2AF2-4EA4-B42E-BE47F54F126E}"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02198AE6-680C-4A9C-B338-06ED5CD77705}"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241395868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BD6DB9DA-1101-4B51-8EEE-F17DCCF9224C}"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63FD9B8C-848C-4810-8032-D922F58E9008}"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4683564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63538" y="1125538"/>
            <a:ext cx="4151312"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67250" y="1125538"/>
            <a:ext cx="4152900"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0E8C0E44-D817-46EF-8324-29AC9D4D1845}" type="datetime5">
              <a:rPr lang="en-GB" altLang="en-US"/>
              <a:pPr>
                <a:defRPr/>
              </a:pPr>
              <a:t>7-Jan-17</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B68F2683-B2A7-416D-82BC-CBF8A69F38B6}"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48554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63538" y="1125538"/>
            <a:ext cx="4151312"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67250" y="1125538"/>
            <a:ext cx="4152900"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0D7779E9-5674-4723-9393-45B599EB87B7}" type="datetime5">
              <a:rPr lang="en-GB" altLang="en-US"/>
              <a:pPr>
                <a:defRPr/>
              </a:pPr>
              <a:t>7-Jan-17</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1D65D622-4CD9-4986-AE02-40030B075AA5}"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39387982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6EC98CF0-8E1A-4C18-A73A-C9C07276A79B}" type="datetime5">
              <a:rPr lang="en-GB" altLang="en-US"/>
              <a:pPr>
                <a:defRPr/>
              </a:pPr>
              <a:t>7-Jan-17</a:t>
            </a:fld>
            <a:endParaRPr lang="en-GB" altLang="en-US"/>
          </a:p>
        </p:txBody>
      </p:sp>
      <p:sp>
        <p:nvSpPr>
          <p:cNvPr id="8" name="Rectangle 6"/>
          <p:cNvSpPr>
            <a:spLocks noGrp="1" noChangeArrowheads="1"/>
          </p:cNvSpPr>
          <p:nvPr>
            <p:ph type="sldNum" sz="quarter" idx="11"/>
          </p:nvPr>
        </p:nvSpPr>
        <p:spPr>
          <a:ln/>
        </p:spPr>
        <p:txBody>
          <a:bodyPr/>
          <a:lstStyle>
            <a:lvl1pPr>
              <a:defRPr/>
            </a:lvl1pPr>
          </a:lstStyle>
          <a:p>
            <a:pPr>
              <a:defRPr/>
            </a:pPr>
            <a:fld id="{24FC69EC-DEC7-44F9-81A1-83E083F0B261}" type="slidenum">
              <a:rPr lang="en-US" altLang="en-US"/>
              <a:pPr>
                <a:defRPr/>
              </a:pPr>
              <a:t>‹#›</a:t>
            </a:fld>
            <a:endParaRPr lang="en-US" altLang="en-US"/>
          </a:p>
        </p:txBody>
      </p:sp>
      <p:sp>
        <p:nvSpPr>
          <p:cNvPr id="9"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85168391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A0D46F1C-877B-42F0-9253-96E810CEFD8E}" type="datetime5">
              <a:rPr lang="en-GB" altLang="en-US"/>
              <a:pPr>
                <a:defRPr/>
              </a:pPr>
              <a:t>7-Jan-17</a:t>
            </a:fld>
            <a:endParaRPr lang="en-GB" altLang="en-US"/>
          </a:p>
        </p:txBody>
      </p:sp>
      <p:sp>
        <p:nvSpPr>
          <p:cNvPr id="4" name="Rectangle 6"/>
          <p:cNvSpPr>
            <a:spLocks noGrp="1" noChangeArrowheads="1"/>
          </p:cNvSpPr>
          <p:nvPr>
            <p:ph type="sldNum" sz="quarter" idx="11"/>
          </p:nvPr>
        </p:nvSpPr>
        <p:spPr>
          <a:ln/>
        </p:spPr>
        <p:txBody>
          <a:bodyPr/>
          <a:lstStyle>
            <a:lvl1pPr>
              <a:defRPr/>
            </a:lvl1pPr>
          </a:lstStyle>
          <a:p>
            <a:pPr>
              <a:defRPr/>
            </a:pPr>
            <a:fld id="{2E897132-83BB-46F1-804E-8505D40CA306}" type="slidenum">
              <a:rPr lang="en-US" altLang="en-US"/>
              <a:pPr>
                <a:defRPr/>
              </a:pPr>
              <a:t>‹#›</a:t>
            </a:fld>
            <a:endParaRPr lang="en-US" altLang="en-US"/>
          </a:p>
        </p:txBody>
      </p:sp>
      <p:sp>
        <p:nvSpPr>
          <p:cNvPr id="5"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63868591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6CF48CF-5687-449C-B681-04CECAB50D56}" type="datetime5">
              <a:rPr lang="en-GB" altLang="en-US"/>
              <a:pPr>
                <a:defRPr/>
              </a:pPr>
              <a:t>7-Jan-17</a:t>
            </a:fld>
            <a:endParaRPr lang="en-GB" altLang="en-US"/>
          </a:p>
        </p:txBody>
      </p:sp>
      <p:sp>
        <p:nvSpPr>
          <p:cNvPr id="3" name="Rectangle 6"/>
          <p:cNvSpPr>
            <a:spLocks noGrp="1" noChangeArrowheads="1"/>
          </p:cNvSpPr>
          <p:nvPr>
            <p:ph type="sldNum" sz="quarter" idx="11"/>
          </p:nvPr>
        </p:nvSpPr>
        <p:spPr>
          <a:ln/>
        </p:spPr>
        <p:txBody>
          <a:bodyPr/>
          <a:lstStyle>
            <a:lvl1pPr>
              <a:defRPr/>
            </a:lvl1pPr>
          </a:lstStyle>
          <a:p>
            <a:pPr>
              <a:defRPr/>
            </a:pPr>
            <a:fld id="{3E010CF7-6C49-4071-B1F8-C737668BCB14}" type="slidenum">
              <a:rPr lang="en-US" altLang="en-US"/>
              <a:pPr>
                <a:defRPr/>
              </a:pPr>
              <a:t>‹#›</a:t>
            </a:fld>
            <a:endParaRPr lang="en-US" altLang="en-US"/>
          </a:p>
        </p:txBody>
      </p:sp>
      <p:sp>
        <p:nvSpPr>
          <p:cNvPr id="4"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415291775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3CADAD5-DCE7-4335-B5B8-1D8DCCB8EF9F}" type="datetime5">
              <a:rPr lang="en-GB" altLang="en-US"/>
              <a:pPr>
                <a:defRPr/>
              </a:pPr>
              <a:t>7-Jan-17</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851080EB-D230-4BE7-8581-41398E3BB93D}"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81953766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DD1B22B-7BE2-4E88-90E9-13E0915DE852}" type="datetime5">
              <a:rPr lang="en-GB" altLang="en-US"/>
              <a:pPr>
                <a:defRPr/>
              </a:pPr>
              <a:t>7-Jan-17</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36BC04D2-4AA0-448F-9ECE-7953C511E445}"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44636485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DD391775-5977-4347-844E-BA81D23E9E31}"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91A6D4D4-37EE-4716-8623-149CFB10D55B}"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26751708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60350"/>
            <a:ext cx="2112962" cy="6121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63538" y="260350"/>
            <a:ext cx="6191250" cy="6121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A2AF41FD-79C3-4F2B-B8C0-C4FD5C7F28F7}"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E1762BB4-44B4-464C-B3F6-CAFCF7908C16}"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232822767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smtClean="0"/>
              <a:t>Click to edit Master title style</a:t>
            </a:r>
            <a:endParaRPr lang="en-GB"/>
          </a:p>
        </p:txBody>
      </p:sp>
      <p:sp>
        <p:nvSpPr>
          <p:cNvPr id="3" name="Date Placeholder 5"/>
          <p:cNvSpPr>
            <a:spLocks noGrp="1"/>
          </p:cNvSpPr>
          <p:nvPr>
            <p:ph type="dt" sz="half" idx="10"/>
          </p:nvPr>
        </p:nvSpPr>
        <p:spPr/>
        <p:txBody>
          <a:bodyPr/>
          <a:lstStyle>
            <a:lvl1pPr eaLnBrk="0" hangingPunct="0">
              <a:spcBef>
                <a:spcPct val="20000"/>
              </a:spcBef>
              <a:buFontTx/>
              <a:buChar char="•"/>
              <a:defRPr>
                <a:latin typeface="Arial" pitchFamily="34" charset="0"/>
              </a:defRPr>
            </a:lvl1pPr>
          </a:lstStyle>
          <a:p>
            <a:pPr>
              <a:defRPr/>
            </a:pPr>
            <a:fld id="{7FD69642-1A1B-4EC0-932D-D2AC7715476B}" type="datetime1">
              <a:rPr lang="en-GB"/>
              <a:pPr>
                <a:defRPr/>
              </a:pPr>
              <a:t>07/01/2017</a:t>
            </a:fld>
            <a:r>
              <a:rPr lang="en-US"/>
              <a:t>28/02/2013</a:t>
            </a:r>
          </a:p>
        </p:txBody>
      </p:sp>
      <p:sp>
        <p:nvSpPr>
          <p:cNvPr id="4" name="Footer Placeholder 6"/>
          <p:cNvSpPr>
            <a:spLocks noGrp="1"/>
          </p:cNvSpPr>
          <p:nvPr>
            <p:ph type="ftr" sz="quarter" idx="11"/>
          </p:nvPr>
        </p:nvSpPr>
        <p:spPr/>
        <p:txBody>
          <a:bodyPr/>
          <a:lstStyle>
            <a:lvl1pPr eaLnBrk="0" hangingPunct="0">
              <a:spcBef>
                <a:spcPct val="20000"/>
              </a:spcBef>
              <a:buFontTx/>
              <a:buChar char="•"/>
              <a:defRPr>
                <a:latin typeface="Arial" pitchFamily="34" charset="0"/>
              </a:defRPr>
            </a:lvl1pPr>
          </a:lstStyle>
          <a:p>
            <a:pPr>
              <a:defRPr/>
            </a:pPr>
            <a:r>
              <a:rPr lang="en-GB"/>
              <a:t>European Investment Bank</a:t>
            </a:r>
          </a:p>
        </p:txBody>
      </p:sp>
      <p:sp>
        <p:nvSpPr>
          <p:cNvPr id="5" name="Slide Number Placeholder 7"/>
          <p:cNvSpPr>
            <a:spLocks noGrp="1"/>
          </p:cNvSpPr>
          <p:nvPr>
            <p:ph type="sldNum" sz="quarter" idx="12"/>
          </p:nvPr>
        </p:nvSpPr>
        <p:spPr/>
        <p:txBody>
          <a:bodyPr/>
          <a:lstStyle>
            <a:lvl1pPr eaLnBrk="0" hangingPunct="0">
              <a:defRPr/>
            </a:lvl1pPr>
          </a:lstStyle>
          <a:p>
            <a:pPr>
              <a:defRPr/>
            </a:pPr>
            <a:fld id="{7D0FDEE1-2333-4F98-B637-15BE91987B09}" type="slidenum">
              <a:rPr lang="en-US" altLang="en-US"/>
              <a:pPr>
                <a:defRPr/>
              </a:pPr>
              <a:t>‹#›</a:t>
            </a:fld>
            <a:endParaRPr lang="en-US" altLang="en-US"/>
          </a:p>
        </p:txBody>
      </p:sp>
    </p:spTree>
    <p:extLst>
      <p:ext uri="{BB962C8B-B14F-4D97-AF65-F5344CB8AC3E}">
        <p14:creationId xmlns:p14="http://schemas.microsoft.com/office/powerpoint/2010/main" val="29816314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sz="2200" b="0" i="0" baseline="0"/>
            </a:lvl1pPr>
            <a:lvl2pPr>
              <a:defRPr sz="2000"/>
            </a:lvl2pPr>
            <a:lvl3pPr>
              <a:defRPr sz="18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6"/>
          <p:cNvSpPr>
            <a:spLocks noGrp="1"/>
          </p:cNvSpPr>
          <p:nvPr>
            <p:ph type="dt" sz="half" idx="10"/>
          </p:nvPr>
        </p:nvSpPr>
        <p:spPr/>
        <p:txBody>
          <a:bodyPr/>
          <a:lstStyle>
            <a:lvl1pPr eaLnBrk="0" hangingPunct="0">
              <a:spcBef>
                <a:spcPct val="20000"/>
              </a:spcBef>
              <a:buFontTx/>
              <a:buChar char="•"/>
              <a:defRPr>
                <a:latin typeface="Arial" pitchFamily="34" charset="0"/>
              </a:defRPr>
            </a:lvl1pPr>
          </a:lstStyle>
          <a:p>
            <a:pPr>
              <a:defRPr/>
            </a:pPr>
            <a:fld id="{BA42A731-06B2-4803-ACC7-D017D89D5271}" type="datetime1">
              <a:rPr lang="en-GB"/>
              <a:pPr>
                <a:defRPr/>
              </a:pPr>
              <a:t>07/01/2017</a:t>
            </a:fld>
            <a:r>
              <a:rPr lang="en-US"/>
              <a:t>28/02/2013</a:t>
            </a:r>
          </a:p>
        </p:txBody>
      </p:sp>
      <p:sp>
        <p:nvSpPr>
          <p:cNvPr id="5" name="Footer Placeholder 7"/>
          <p:cNvSpPr>
            <a:spLocks noGrp="1"/>
          </p:cNvSpPr>
          <p:nvPr>
            <p:ph type="ftr" sz="quarter" idx="11"/>
          </p:nvPr>
        </p:nvSpPr>
        <p:spPr/>
        <p:txBody>
          <a:bodyPr/>
          <a:lstStyle>
            <a:lvl1pPr eaLnBrk="0" hangingPunct="0">
              <a:spcBef>
                <a:spcPct val="20000"/>
              </a:spcBef>
              <a:buFontTx/>
              <a:buChar char="•"/>
              <a:defRPr>
                <a:latin typeface="Arial" pitchFamily="34" charset="0"/>
              </a:defRPr>
            </a:lvl1pPr>
          </a:lstStyle>
          <a:p>
            <a:pPr>
              <a:defRPr/>
            </a:pPr>
            <a:r>
              <a:rPr lang="en-GB"/>
              <a:t>European Investment Bank</a:t>
            </a:r>
          </a:p>
        </p:txBody>
      </p:sp>
      <p:sp>
        <p:nvSpPr>
          <p:cNvPr id="6" name="Slide Number Placeholder 8"/>
          <p:cNvSpPr>
            <a:spLocks noGrp="1"/>
          </p:cNvSpPr>
          <p:nvPr>
            <p:ph type="sldNum" sz="quarter" idx="12"/>
          </p:nvPr>
        </p:nvSpPr>
        <p:spPr/>
        <p:txBody>
          <a:bodyPr/>
          <a:lstStyle>
            <a:lvl1pPr eaLnBrk="0" hangingPunct="0">
              <a:defRPr/>
            </a:lvl1pPr>
          </a:lstStyle>
          <a:p>
            <a:pPr>
              <a:defRPr/>
            </a:pPr>
            <a:fld id="{A2F52223-7730-45F4-B793-5BD4A3ED7E46}" type="slidenum">
              <a:rPr lang="en-US" altLang="en-US"/>
              <a:pPr>
                <a:defRPr/>
              </a:pPr>
              <a:t>‹#›</a:t>
            </a:fld>
            <a:endParaRPr lang="en-US" altLang="en-US"/>
          </a:p>
        </p:txBody>
      </p:sp>
    </p:spTree>
    <p:extLst>
      <p:ext uri="{BB962C8B-B14F-4D97-AF65-F5344CB8AC3E}">
        <p14:creationId xmlns:p14="http://schemas.microsoft.com/office/powerpoint/2010/main" val="4756587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4"/>
          <p:cNvSpPr>
            <a:spLocks noGrp="1"/>
          </p:cNvSpPr>
          <p:nvPr>
            <p:ph type="dt" sz="half" idx="10"/>
          </p:nvPr>
        </p:nvSpPr>
        <p:spPr/>
        <p:txBody>
          <a:bodyPr/>
          <a:lstStyle>
            <a:lvl1pPr eaLnBrk="0" hangingPunct="0">
              <a:spcBef>
                <a:spcPct val="20000"/>
              </a:spcBef>
              <a:buFontTx/>
              <a:buChar char="•"/>
              <a:defRPr>
                <a:latin typeface="Arial" pitchFamily="34" charset="0"/>
              </a:defRPr>
            </a:lvl1pPr>
          </a:lstStyle>
          <a:p>
            <a:pPr>
              <a:defRPr/>
            </a:pPr>
            <a:fld id="{BCA63E50-659E-4A58-9A8B-249FA7D141EF}" type="datetime1">
              <a:rPr lang="en-GB"/>
              <a:pPr>
                <a:defRPr/>
              </a:pPr>
              <a:t>07/01/2017</a:t>
            </a:fld>
            <a:r>
              <a:rPr lang="en-US"/>
              <a:t>28/02/2013</a:t>
            </a:r>
          </a:p>
        </p:txBody>
      </p:sp>
      <p:sp>
        <p:nvSpPr>
          <p:cNvPr id="3" name="Footer Placeholder 5"/>
          <p:cNvSpPr>
            <a:spLocks noGrp="1"/>
          </p:cNvSpPr>
          <p:nvPr>
            <p:ph type="ftr" sz="quarter" idx="11"/>
          </p:nvPr>
        </p:nvSpPr>
        <p:spPr/>
        <p:txBody>
          <a:bodyPr/>
          <a:lstStyle>
            <a:lvl1pPr eaLnBrk="0" hangingPunct="0">
              <a:spcBef>
                <a:spcPct val="20000"/>
              </a:spcBef>
              <a:buFontTx/>
              <a:buChar char="•"/>
              <a:defRPr>
                <a:latin typeface="Arial" pitchFamily="34" charset="0"/>
              </a:defRPr>
            </a:lvl1pPr>
          </a:lstStyle>
          <a:p>
            <a:pPr>
              <a:defRPr/>
            </a:pPr>
            <a:r>
              <a:rPr lang="en-GB"/>
              <a:t>European Investment Bank</a:t>
            </a:r>
          </a:p>
        </p:txBody>
      </p:sp>
      <p:sp>
        <p:nvSpPr>
          <p:cNvPr id="4" name="Slide Number Placeholder 6"/>
          <p:cNvSpPr>
            <a:spLocks noGrp="1"/>
          </p:cNvSpPr>
          <p:nvPr>
            <p:ph type="sldNum" sz="quarter" idx="12"/>
          </p:nvPr>
        </p:nvSpPr>
        <p:spPr/>
        <p:txBody>
          <a:bodyPr/>
          <a:lstStyle>
            <a:lvl1pPr eaLnBrk="0" hangingPunct="0">
              <a:defRPr/>
            </a:lvl1pPr>
          </a:lstStyle>
          <a:p>
            <a:pPr>
              <a:defRPr/>
            </a:pPr>
            <a:fld id="{9EFC061F-167B-4E80-B532-E8D018E57D54}" type="slidenum">
              <a:rPr lang="en-US" altLang="en-US"/>
              <a:pPr>
                <a:defRPr/>
              </a:pPr>
              <a:t>‹#›</a:t>
            </a:fld>
            <a:endParaRPr lang="en-US" altLang="en-US"/>
          </a:p>
        </p:txBody>
      </p:sp>
    </p:spTree>
    <p:extLst>
      <p:ext uri="{BB962C8B-B14F-4D97-AF65-F5344CB8AC3E}">
        <p14:creationId xmlns:p14="http://schemas.microsoft.com/office/powerpoint/2010/main" val="366260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7D4F2D34-FEB9-4934-BE87-CA4492048531}" type="datetime5">
              <a:rPr lang="en-GB" altLang="en-US"/>
              <a:pPr>
                <a:defRPr/>
              </a:pPr>
              <a:t>7-Jan-17</a:t>
            </a:fld>
            <a:endParaRPr lang="en-GB" altLang="en-US"/>
          </a:p>
        </p:txBody>
      </p:sp>
      <p:sp>
        <p:nvSpPr>
          <p:cNvPr id="8" name="Rectangle 6"/>
          <p:cNvSpPr>
            <a:spLocks noGrp="1" noChangeArrowheads="1"/>
          </p:cNvSpPr>
          <p:nvPr>
            <p:ph type="sldNum" sz="quarter" idx="11"/>
          </p:nvPr>
        </p:nvSpPr>
        <p:spPr>
          <a:ln/>
        </p:spPr>
        <p:txBody>
          <a:bodyPr/>
          <a:lstStyle>
            <a:lvl1pPr>
              <a:defRPr/>
            </a:lvl1pPr>
          </a:lstStyle>
          <a:p>
            <a:pPr>
              <a:defRPr/>
            </a:pPr>
            <a:fld id="{CB699C34-A427-48EE-AC84-617C276B343B}" type="slidenum">
              <a:rPr lang="en-US" altLang="en-US"/>
              <a:pPr>
                <a:defRPr/>
              </a:pPr>
              <a:t>‹#›</a:t>
            </a:fld>
            <a:endParaRPr lang="en-US" altLang="en-US"/>
          </a:p>
        </p:txBody>
      </p:sp>
      <p:sp>
        <p:nvSpPr>
          <p:cNvPr id="9"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528064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A8377867-213A-49D2-9224-7923043E7326}" type="datetime5">
              <a:rPr lang="en-GB" altLang="en-US"/>
              <a:pPr>
                <a:defRPr/>
              </a:pPr>
              <a:t>7-Jan-17</a:t>
            </a:fld>
            <a:endParaRPr lang="en-GB" altLang="en-US"/>
          </a:p>
        </p:txBody>
      </p:sp>
      <p:sp>
        <p:nvSpPr>
          <p:cNvPr id="4" name="Rectangle 6"/>
          <p:cNvSpPr>
            <a:spLocks noGrp="1" noChangeArrowheads="1"/>
          </p:cNvSpPr>
          <p:nvPr>
            <p:ph type="sldNum" sz="quarter" idx="11"/>
          </p:nvPr>
        </p:nvSpPr>
        <p:spPr>
          <a:ln/>
        </p:spPr>
        <p:txBody>
          <a:bodyPr/>
          <a:lstStyle>
            <a:lvl1pPr>
              <a:defRPr/>
            </a:lvl1pPr>
          </a:lstStyle>
          <a:p>
            <a:pPr>
              <a:defRPr/>
            </a:pPr>
            <a:fld id="{6F23CA38-64F4-4334-8548-DE7F9237BAB0}" type="slidenum">
              <a:rPr lang="en-US" altLang="en-US"/>
              <a:pPr>
                <a:defRPr/>
              </a:pPr>
              <a:t>‹#›</a:t>
            </a:fld>
            <a:endParaRPr lang="en-US" altLang="en-US"/>
          </a:p>
        </p:txBody>
      </p:sp>
      <p:sp>
        <p:nvSpPr>
          <p:cNvPr id="5"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249121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4BD52686-1DD6-4B4E-84E6-5CF22402C947}" type="datetime5">
              <a:rPr lang="en-GB" altLang="en-US"/>
              <a:pPr>
                <a:defRPr/>
              </a:pPr>
              <a:t>7-Jan-17</a:t>
            </a:fld>
            <a:endParaRPr lang="en-GB" altLang="en-US"/>
          </a:p>
        </p:txBody>
      </p:sp>
      <p:sp>
        <p:nvSpPr>
          <p:cNvPr id="3" name="Rectangle 6"/>
          <p:cNvSpPr>
            <a:spLocks noGrp="1" noChangeArrowheads="1"/>
          </p:cNvSpPr>
          <p:nvPr>
            <p:ph type="sldNum" sz="quarter" idx="11"/>
          </p:nvPr>
        </p:nvSpPr>
        <p:spPr>
          <a:ln/>
        </p:spPr>
        <p:txBody>
          <a:bodyPr/>
          <a:lstStyle>
            <a:lvl1pPr>
              <a:defRPr/>
            </a:lvl1pPr>
          </a:lstStyle>
          <a:p>
            <a:pPr>
              <a:defRPr/>
            </a:pPr>
            <a:fld id="{1AE2F332-010B-459E-BD53-3B3F847ACCA5}" type="slidenum">
              <a:rPr lang="en-US" altLang="en-US"/>
              <a:pPr>
                <a:defRPr/>
              </a:pPr>
              <a:t>‹#›</a:t>
            </a:fld>
            <a:endParaRPr lang="en-US" altLang="en-US"/>
          </a:p>
        </p:txBody>
      </p:sp>
      <p:sp>
        <p:nvSpPr>
          <p:cNvPr id="4"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662839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E6CD447-BC32-4480-BFD1-8E257A2F0CC2}" type="datetime5">
              <a:rPr lang="en-GB" altLang="en-US"/>
              <a:pPr>
                <a:defRPr/>
              </a:pPr>
              <a:t>7-Jan-17</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8B639EBF-1197-4A39-9848-34A8E7CDDA1A}"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632169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C68F936E-A44C-477C-802F-3FAE36BA8C62}" type="datetime5">
              <a:rPr lang="en-GB" altLang="en-US"/>
              <a:pPr>
                <a:defRPr/>
              </a:pPr>
              <a:t>7-Jan-17</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23D2F36F-1B04-4789-AEF2-5A985EEA607F}"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1445898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2.pn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2.png"/><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49.xml"/><Relationship Id="rId2" Type="http://schemas.openxmlformats.org/officeDocument/2006/relationships/slideLayout" Target="../slideLayouts/slideLayout48.xml"/><Relationship Id="rId1" Type="http://schemas.openxmlformats.org/officeDocument/2006/relationships/slideLayout" Target="../slideLayouts/slideLayout47.xml"/><Relationship Id="rId5" Type="http://schemas.openxmlformats.org/officeDocument/2006/relationships/image" Target="../media/image5.png"/><Relationship Id="rId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60475" y="260350"/>
            <a:ext cx="5903913"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363538" y="1125538"/>
            <a:ext cx="8456612" cy="5256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381000" y="6524625"/>
            <a:ext cx="990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000">
                <a:solidFill>
                  <a:schemeClr val="bg1"/>
                </a:solidFill>
              </a:defRPr>
            </a:lvl1pPr>
          </a:lstStyle>
          <a:p>
            <a:pPr>
              <a:defRPr/>
            </a:pPr>
            <a:fld id="{072A197B-AB70-45BC-A2E4-15053DFC70BE}" type="datetime5">
              <a:rPr lang="en-GB" altLang="en-US"/>
              <a:pPr>
                <a:defRPr/>
              </a:pPr>
              <a:t>7-Jan-17</a:t>
            </a:fld>
            <a:endParaRPr lang="en-GB" altLang="en-US"/>
          </a:p>
        </p:txBody>
      </p:sp>
      <p:sp>
        <p:nvSpPr>
          <p:cNvPr id="1030" name="Rectangle 6"/>
          <p:cNvSpPr>
            <a:spLocks noGrp="1" noChangeArrowheads="1"/>
          </p:cNvSpPr>
          <p:nvPr>
            <p:ph type="sldNum" sz="quarter" idx="4"/>
          </p:nvPr>
        </p:nvSpPr>
        <p:spPr bwMode="auto">
          <a:xfrm>
            <a:off x="7772400" y="6524625"/>
            <a:ext cx="990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chemeClr val="bg1"/>
                </a:solidFill>
              </a:defRPr>
            </a:lvl1pPr>
          </a:lstStyle>
          <a:p>
            <a:pPr>
              <a:defRPr/>
            </a:pPr>
            <a:fld id="{42C31919-F384-49D4-96A1-E8BFA6BE0678}" type="slidenum">
              <a:rPr lang="en-US" altLang="en-US"/>
              <a:pPr>
                <a:defRPr/>
              </a:pPr>
              <a:t>‹#›</a:t>
            </a:fld>
            <a:endParaRPr lang="en-US" altLang="en-US"/>
          </a:p>
        </p:txBody>
      </p:sp>
      <p:sp>
        <p:nvSpPr>
          <p:cNvPr id="1031" name="Rectangle 7"/>
          <p:cNvSpPr>
            <a:spLocks noGrp="1" noChangeArrowheads="1"/>
          </p:cNvSpPr>
          <p:nvPr>
            <p:ph type="ftr" sz="quarter" idx="3"/>
          </p:nvPr>
        </p:nvSpPr>
        <p:spPr bwMode="auto">
          <a:xfrm>
            <a:off x="1403350" y="6524625"/>
            <a:ext cx="63373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200" b="1">
                <a:solidFill>
                  <a:schemeClr val="bg1"/>
                </a:solidFill>
              </a:defRPr>
            </a:lvl1pPr>
          </a:lstStyle>
          <a:p>
            <a:pPr>
              <a:defRPr/>
            </a:pPr>
            <a:r>
              <a:rPr lang="en-GB"/>
              <a:t>European Investment Bank</a:t>
            </a:r>
          </a:p>
        </p:txBody>
      </p:sp>
    </p:spTree>
  </p:cSld>
  <p:clrMap bg1="lt1" tx1="dk1" bg2="lt2" tx2="dk2" accent1="accent1" accent2="accent2" accent3="accent3" accent4="accent4" accent5="accent5" accent6="accent6" hlink="hlink" folHlink="folHlink"/>
  <p:sldLayoutIdLst>
    <p:sldLayoutId id="2147493897" r:id="rId1"/>
    <p:sldLayoutId id="2147493898" r:id="rId2"/>
    <p:sldLayoutId id="2147493899" r:id="rId3"/>
    <p:sldLayoutId id="2147493900" r:id="rId4"/>
    <p:sldLayoutId id="2147493901" r:id="rId5"/>
    <p:sldLayoutId id="2147493902" r:id="rId6"/>
    <p:sldLayoutId id="2147493903" r:id="rId7"/>
    <p:sldLayoutId id="2147493904" r:id="rId8"/>
    <p:sldLayoutId id="2147493905" r:id="rId9"/>
    <p:sldLayoutId id="2147493906" r:id="rId10"/>
    <p:sldLayoutId id="2147493907" r:id="rId11"/>
  </p:sldLayoutIdLst>
  <p:hf hdr="0"/>
  <p:txStyles>
    <p:titleStyle>
      <a:lvl1pPr algn="l" rtl="0" eaLnBrk="0" fontAlgn="base" hangingPunct="0">
        <a:spcBef>
          <a:spcPct val="0"/>
        </a:spcBef>
        <a:spcAft>
          <a:spcPct val="0"/>
        </a:spcAft>
        <a:defRPr sz="2200" b="1">
          <a:solidFill>
            <a:srgbClr val="015CAB"/>
          </a:solidFill>
          <a:latin typeface="+mj-lt"/>
          <a:ea typeface="+mj-ea"/>
          <a:cs typeface="+mj-cs"/>
        </a:defRPr>
      </a:lvl1pPr>
      <a:lvl2pPr algn="l" rtl="0" eaLnBrk="0" fontAlgn="base" hangingPunct="0">
        <a:spcBef>
          <a:spcPct val="0"/>
        </a:spcBef>
        <a:spcAft>
          <a:spcPct val="0"/>
        </a:spcAft>
        <a:defRPr sz="2200" b="1">
          <a:solidFill>
            <a:srgbClr val="015CAB"/>
          </a:solidFill>
          <a:latin typeface="Arial" charset="0"/>
          <a:cs typeface="Times New Roman" pitchFamily="18" charset="0"/>
        </a:defRPr>
      </a:lvl2pPr>
      <a:lvl3pPr algn="l" rtl="0" eaLnBrk="0" fontAlgn="base" hangingPunct="0">
        <a:spcBef>
          <a:spcPct val="0"/>
        </a:spcBef>
        <a:spcAft>
          <a:spcPct val="0"/>
        </a:spcAft>
        <a:defRPr sz="2200" b="1">
          <a:solidFill>
            <a:srgbClr val="015CAB"/>
          </a:solidFill>
          <a:latin typeface="Arial" charset="0"/>
          <a:cs typeface="Times New Roman" pitchFamily="18" charset="0"/>
        </a:defRPr>
      </a:lvl3pPr>
      <a:lvl4pPr algn="l" rtl="0" eaLnBrk="0" fontAlgn="base" hangingPunct="0">
        <a:spcBef>
          <a:spcPct val="0"/>
        </a:spcBef>
        <a:spcAft>
          <a:spcPct val="0"/>
        </a:spcAft>
        <a:defRPr sz="2200" b="1">
          <a:solidFill>
            <a:srgbClr val="015CAB"/>
          </a:solidFill>
          <a:latin typeface="Arial" charset="0"/>
          <a:cs typeface="Times New Roman" pitchFamily="18" charset="0"/>
        </a:defRPr>
      </a:lvl4pPr>
      <a:lvl5pPr algn="l" rtl="0" eaLnBrk="0" fontAlgn="base" hangingPunct="0">
        <a:spcBef>
          <a:spcPct val="0"/>
        </a:spcBef>
        <a:spcAft>
          <a:spcPct val="0"/>
        </a:spcAft>
        <a:defRPr sz="2200" b="1">
          <a:solidFill>
            <a:srgbClr val="015CAB"/>
          </a:solidFill>
          <a:latin typeface="Arial" charset="0"/>
          <a:cs typeface="Times New Roman" pitchFamily="18" charset="0"/>
        </a:defRPr>
      </a:lvl5pPr>
      <a:lvl6pPr marL="457200" algn="l" rtl="0" eaLnBrk="0" fontAlgn="base" hangingPunct="0">
        <a:spcBef>
          <a:spcPct val="0"/>
        </a:spcBef>
        <a:spcAft>
          <a:spcPct val="0"/>
        </a:spcAft>
        <a:defRPr sz="2200" b="1">
          <a:solidFill>
            <a:srgbClr val="015CAB"/>
          </a:solidFill>
          <a:latin typeface="Arial" charset="0"/>
          <a:cs typeface="Times New Roman" pitchFamily="18" charset="0"/>
        </a:defRPr>
      </a:lvl6pPr>
      <a:lvl7pPr marL="914400" algn="l" rtl="0" eaLnBrk="0" fontAlgn="base" hangingPunct="0">
        <a:spcBef>
          <a:spcPct val="0"/>
        </a:spcBef>
        <a:spcAft>
          <a:spcPct val="0"/>
        </a:spcAft>
        <a:defRPr sz="2200" b="1">
          <a:solidFill>
            <a:srgbClr val="015CAB"/>
          </a:solidFill>
          <a:latin typeface="Arial" charset="0"/>
          <a:cs typeface="Times New Roman" pitchFamily="18" charset="0"/>
        </a:defRPr>
      </a:lvl7pPr>
      <a:lvl8pPr marL="1371600" algn="l" rtl="0" eaLnBrk="0" fontAlgn="base" hangingPunct="0">
        <a:spcBef>
          <a:spcPct val="0"/>
        </a:spcBef>
        <a:spcAft>
          <a:spcPct val="0"/>
        </a:spcAft>
        <a:defRPr sz="2200" b="1">
          <a:solidFill>
            <a:srgbClr val="015CAB"/>
          </a:solidFill>
          <a:latin typeface="Arial" charset="0"/>
          <a:cs typeface="Times New Roman" pitchFamily="18" charset="0"/>
        </a:defRPr>
      </a:lvl8pPr>
      <a:lvl9pPr marL="1828800" algn="l" rtl="0" eaLnBrk="0" fontAlgn="base" hangingPunct="0">
        <a:spcBef>
          <a:spcPct val="0"/>
        </a:spcBef>
        <a:spcAft>
          <a:spcPct val="0"/>
        </a:spcAft>
        <a:defRPr sz="2200" b="1">
          <a:solidFill>
            <a:srgbClr val="015CAB"/>
          </a:solidFill>
          <a:latin typeface="Arial" charset="0"/>
          <a:cs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cs typeface="+mn-cs"/>
        </a:defRPr>
      </a:lvl2pPr>
      <a:lvl3pPr marL="1143000" indent="-228600" algn="l" rtl="0" eaLnBrk="0" fontAlgn="base" hangingPunct="0">
        <a:spcBef>
          <a:spcPct val="20000"/>
        </a:spcBef>
        <a:spcAft>
          <a:spcPct val="0"/>
        </a:spcAft>
        <a:buChar char="•"/>
        <a:defRPr sz="20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0" fontAlgn="base" hangingPunct="0">
        <a:spcBef>
          <a:spcPct val="20000"/>
        </a:spcBef>
        <a:spcAft>
          <a:spcPct val="0"/>
        </a:spcAft>
        <a:buChar char="•"/>
        <a:defRPr sz="2000">
          <a:solidFill>
            <a:schemeClr val="tx1"/>
          </a:solidFill>
          <a:latin typeface="+mn-lt"/>
          <a:cs typeface="+mn-cs"/>
        </a:defRPr>
      </a:lvl6pPr>
      <a:lvl7pPr marL="2971800" indent="-228600" algn="l" rtl="0" eaLnBrk="0" fontAlgn="base" hangingPunct="0">
        <a:spcBef>
          <a:spcPct val="20000"/>
        </a:spcBef>
        <a:spcAft>
          <a:spcPct val="0"/>
        </a:spcAft>
        <a:buChar char="•"/>
        <a:defRPr sz="2000">
          <a:solidFill>
            <a:schemeClr val="tx1"/>
          </a:solidFill>
          <a:latin typeface="+mn-lt"/>
          <a:cs typeface="+mn-cs"/>
        </a:defRPr>
      </a:lvl7pPr>
      <a:lvl8pPr marL="3429000" indent="-228600" algn="l" rtl="0" eaLnBrk="0" fontAlgn="base" hangingPunct="0">
        <a:spcBef>
          <a:spcPct val="20000"/>
        </a:spcBef>
        <a:spcAft>
          <a:spcPct val="0"/>
        </a:spcAft>
        <a:buChar char="•"/>
        <a:defRPr sz="2000">
          <a:solidFill>
            <a:schemeClr val="tx1"/>
          </a:solidFill>
          <a:latin typeface="+mn-lt"/>
          <a:cs typeface="+mn-cs"/>
        </a:defRPr>
      </a:lvl8pPr>
      <a:lvl9pPr marL="3886200" indent="-228600" algn="l" rtl="0" eaLnBrk="0" fontAlgn="base" hangingPunct="0">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39750" y="549275"/>
            <a:ext cx="8280400" cy="574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en-US" smtClean="0"/>
              <a:t>Click to edit Master title style</a:t>
            </a:r>
          </a:p>
        </p:txBody>
      </p:sp>
      <p:sp>
        <p:nvSpPr>
          <p:cNvPr id="2051" name="Rectangle 3"/>
          <p:cNvSpPr>
            <a:spLocks noGrp="1" noChangeArrowheads="1"/>
          </p:cNvSpPr>
          <p:nvPr>
            <p:ph type="body" idx="1"/>
          </p:nvPr>
        </p:nvSpPr>
        <p:spPr bwMode="auto">
          <a:xfrm>
            <a:off x="539750" y="1341438"/>
            <a:ext cx="8280400" cy="4967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en-US" smtClean="0"/>
              <a:t>Click to edit Master text styles</a:t>
            </a:r>
          </a:p>
          <a:p>
            <a:pPr lvl="1"/>
            <a:r>
              <a:rPr lang="fr-FR" altLang="en-US" smtClean="0"/>
              <a:t>Second level</a:t>
            </a:r>
          </a:p>
          <a:p>
            <a:pPr lvl="2"/>
            <a:r>
              <a:rPr lang="fr-FR" altLang="en-US" smtClean="0"/>
              <a:t>Third level</a:t>
            </a:r>
          </a:p>
          <a:p>
            <a:pPr lvl="3"/>
            <a:r>
              <a:rPr lang="fr-FR" altLang="en-US" smtClean="0"/>
              <a:t>Fourth level</a:t>
            </a:r>
          </a:p>
          <a:p>
            <a:pPr lvl="4"/>
            <a:r>
              <a:rPr lang="fr-FR" altLang="en-US" smtClean="0"/>
              <a:t>Fifth level</a:t>
            </a:r>
          </a:p>
        </p:txBody>
      </p:sp>
      <p:sp>
        <p:nvSpPr>
          <p:cNvPr id="185348" name="Rectangle 4"/>
          <p:cNvSpPr>
            <a:spLocks noGrp="1" noChangeArrowheads="1"/>
          </p:cNvSpPr>
          <p:nvPr>
            <p:ph type="dt" sz="half" idx="2"/>
          </p:nvPr>
        </p:nvSpPr>
        <p:spPr bwMode="auto">
          <a:xfrm>
            <a:off x="0" y="6453188"/>
            <a:ext cx="1908175"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000">
                <a:solidFill>
                  <a:srgbClr val="FFFFFF"/>
                </a:solidFill>
              </a:defRPr>
            </a:lvl1pPr>
          </a:lstStyle>
          <a:p>
            <a:pPr>
              <a:defRPr/>
            </a:pPr>
            <a:fld id="{CCD22E2A-0760-4C68-B54C-22A14CF076E2}" type="datetime5">
              <a:rPr lang="en-GB" altLang="en-US"/>
              <a:pPr>
                <a:defRPr/>
              </a:pPr>
              <a:t>7-Jan-17</a:t>
            </a:fld>
            <a:endParaRPr lang="en-US" altLang="en-US"/>
          </a:p>
        </p:txBody>
      </p:sp>
      <p:sp>
        <p:nvSpPr>
          <p:cNvPr id="185349" name="Rectangle 5"/>
          <p:cNvSpPr>
            <a:spLocks noGrp="1" noChangeArrowheads="1"/>
          </p:cNvSpPr>
          <p:nvPr>
            <p:ph type="sldNum" sz="quarter" idx="4"/>
          </p:nvPr>
        </p:nvSpPr>
        <p:spPr bwMode="auto">
          <a:xfrm>
            <a:off x="7451725" y="6453188"/>
            <a:ext cx="1692275"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rgbClr val="FFFFFF"/>
                </a:solidFill>
              </a:defRPr>
            </a:lvl1pPr>
          </a:lstStyle>
          <a:p>
            <a:pPr>
              <a:defRPr/>
            </a:pPr>
            <a:fld id="{BB51C367-16F6-4958-9FD2-6C0EB9847DE1}" type="slidenum">
              <a:rPr lang="en-US" altLang="en-US"/>
              <a:pPr>
                <a:defRPr/>
              </a:pPr>
              <a:t>‹#›</a:t>
            </a:fld>
            <a:endParaRPr lang="en-US" altLang="en-US"/>
          </a:p>
        </p:txBody>
      </p:sp>
      <p:sp>
        <p:nvSpPr>
          <p:cNvPr id="185350" name="Rectangle 6"/>
          <p:cNvSpPr>
            <a:spLocks noGrp="1" noChangeArrowheads="1"/>
          </p:cNvSpPr>
          <p:nvPr>
            <p:ph type="ftr" sz="quarter" idx="3"/>
          </p:nvPr>
        </p:nvSpPr>
        <p:spPr bwMode="auto">
          <a:xfrm>
            <a:off x="1979613" y="6453188"/>
            <a:ext cx="5400675"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200" b="1">
                <a:solidFill>
                  <a:srgbClr val="FFFFFF"/>
                </a:solidFill>
              </a:defRPr>
            </a:lvl1pPr>
          </a:lstStyle>
          <a:p>
            <a:pPr>
              <a:defRPr/>
            </a:pPr>
            <a:r>
              <a:rPr lang="en-GB"/>
              <a:t>European Investment Bank</a:t>
            </a:r>
          </a:p>
        </p:txBody>
      </p:sp>
    </p:spTree>
  </p:cSld>
  <p:clrMap bg1="lt1" tx1="dk1" bg2="lt2" tx2="dk2" accent1="accent1" accent2="accent2" accent3="accent3" accent4="accent4" accent5="accent5" accent6="accent6" hlink="hlink" folHlink="folHlink"/>
  <p:sldLayoutIdLst>
    <p:sldLayoutId id="2147493930" r:id="rId1"/>
    <p:sldLayoutId id="2147493931" r:id="rId2"/>
    <p:sldLayoutId id="2147493932" r:id="rId3"/>
    <p:sldLayoutId id="2147493933" r:id="rId4"/>
    <p:sldLayoutId id="2147493934" r:id="rId5"/>
    <p:sldLayoutId id="2147493935" r:id="rId6"/>
    <p:sldLayoutId id="2147493936" r:id="rId7"/>
    <p:sldLayoutId id="2147493937" r:id="rId8"/>
    <p:sldLayoutId id="2147493938" r:id="rId9"/>
    <p:sldLayoutId id="2147493939" r:id="rId10"/>
    <p:sldLayoutId id="2147493940" r:id="rId11"/>
    <p:sldLayoutId id="2147493941" r:id="rId12"/>
    <p:sldLayoutId id="2147493942" r:id="rId13"/>
  </p:sldLayoutIdLst>
  <p:hf hdr="0"/>
  <p:txStyles>
    <p:titleStyle>
      <a:lvl1pPr algn="l" rtl="0" eaLnBrk="0" fontAlgn="base" hangingPunct="0">
        <a:spcBef>
          <a:spcPct val="0"/>
        </a:spcBef>
        <a:spcAft>
          <a:spcPct val="0"/>
        </a:spcAft>
        <a:defRPr sz="2800">
          <a:solidFill>
            <a:srgbClr val="015CAB"/>
          </a:solidFill>
          <a:latin typeface="+mj-lt"/>
          <a:ea typeface="+mj-ea"/>
          <a:cs typeface="+mj-cs"/>
        </a:defRPr>
      </a:lvl1pPr>
      <a:lvl2pPr algn="l" rtl="0" eaLnBrk="0" fontAlgn="base" hangingPunct="0">
        <a:spcBef>
          <a:spcPct val="0"/>
        </a:spcBef>
        <a:spcAft>
          <a:spcPct val="0"/>
        </a:spcAft>
        <a:defRPr sz="2800">
          <a:solidFill>
            <a:srgbClr val="015CAB"/>
          </a:solidFill>
          <a:latin typeface="Arial" charset="0"/>
          <a:cs typeface="Times New Roman" pitchFamily="18" charset="0"/>
        </a:defRPr>
      </a:lvl2pPr>
      <a:lvl3pPr algn="l" rtl="0" eaLnBrk="0" fontAlgn="base" hangingPunct="0">
        <a:spcBef>
          <a:spcPct val="0"/>
        </a:spcBef>
        <a:spcAft>
          <a:spcPct val="0"/>
        </a:spcAft>
        <a:defRPr sz="2800">
          <a:solidFill>
            <a:srgbClr val="015CAB"/>
          </a:solidFill>
          <a:latin typeface="Arial" charset="0"/>
          <a:cs typeface="Times New Roman" pitchFamily="18" charset="0"/>
        </a:defRPr>
      </a:lvl3pPr>
      <a:lvl4pPr algn="l" rtl="0" eaLnBrk="0" fontAlgn="base" hangingPunct="0">
        <a:spcBef>
          <a:spcPct val="0"/>
        </a:spcBef>
        <a:spcAft>
          <a:spcPct val="0"/>
        </a:spcAft>
        <a:defRPr sz="2800">
          <a:solidFill>
            <a:srgbClr val="015CAB"/>
          </a:solidFill>
          <a:latin typeface="Arial" charset="0"/>
          <a:cs typeface="Times New Roman" pitchFamily="18" charset="0"/>
        </a:defRPr>
      </a:lvl4pPr>
      <a:lvl5pPr algn="l" rtl="0" eaLnBrk="0" fontAlgn="base" hangingPunct="0">
        <a:spcBef>
          <a:spcPct val="0"/>
        </a:spcBef>
        <a:spcAft>
          <a:spcPct val="0"/>
        </a:spcAft>
        <a:defRPr sz="2800">
          <a:solidFill>
            <a:srgbClr val="015CAB"/>
          </a:solidFill>
          <a:latin typeface="Arial" charset="0"/>
          <a:cs typeface="Times New Roman" pitchFamily="18" charset="0"/>
        </a:defRPr>
      </a:lvl5pPr>
      <a:lvl6pPr marL="457200" algn="l" rtl="0" fontAlgn="base">
        <a:spcBef>
          <a:spcPct val="0"/>
        </a:spcBef>
        <a:spcAft>
          <a:spcPct val="0"/>
        </a:spcAft>
        <a:defRPr sz="2800">
          <a:solidFill>
            <a:srgbClr val="015CAB"/>
          </a:solidFill>
          <a:latin typeface="Arial" charset="0"/>
          <a:cs typeface="Times New Roman" pitchFamily="18" charset="0"/>
        </a:defRPr>
      </a:lvl6pPr>
      <a:lvl7pPr marL="914400" algn="l" rtl="0" fontAlgn="base">
        <a:spcBef>
          <a:spcPct val="0"/>
        </a:spcBef>
        <a:spcAft>
          <a:spcPct val="0"/>
        </a:spcAft>
        <a:defRPr sz="2800">
          <a:solidFill>
            <a:srgbClr val="015CAB"/>
          </a:solidFill>
          <a:latin typeface="Arial" charset="0"/>
          <a:cs typeface="Times New Roman" pitchFamily="18" charset="0"/>
        </a:defRPr>
      </a:lvl7pPr>
      <a:lvl8pPr marL="1371600" algn="l" rtl="0" fontAlgn="base">
        <a:spcBef>
          <a:spcPct val="0"/>
        </a:spcBef>
        <a:spcAft>
          <a:spcPct val="0"/>
        </a:spcAft>
        <a:defRPr sz="2800">
          <a:solidFill>
            <a:srgbClr val="015CAB"/>
          </a:solidFill>
          <a:latin typeface="Arial" charset="0"/>
          <a:cs typeface="Times New Roman" pitchFamily="18" charset="0"/>
        </a:defRPr>
      </a:lvl8pPr>
      <a:lvl9pPr marL="1828800" algn="l" rtl="0" fontAlgn="base">
        <a:spcBef>
          <a:spcPct val="0"/>
        </a:spcBef>
        <a:spcAft>
          <a:spcPct val="0"/>
        </a:spcAft>
        <a:defRPr sz="2800">
          <a:solidFill>
            <a:srgbClr val="015CAB"/>
          </a:solidFill>
          <a:latin typeface="Arial" charset="0"/>
          <a:cs typeface="Times New Roman" pitchFamily="18" charset="0"/>
        </a:defRPr>
      </a:lvl9pPr>
    </p:titleStyle>
    <p:bodyStyle>
      <a:lvl1pPr marL="342900" indent="-342900" algn="l" rtl="0" eaLnBrk="0" fontAlgn="base" hangingPunct="0">
        <a:spcBef>
          <a:spcPct val="20000"/>
        </a:spcBef>
        <a:spcAft>
          <a:spcPct val="0"/>
        </a:spcAft>
        <a:buBlip>
          <a:blip r:embed="rId16"/>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Blip>
          <a:blip r:embed="rId16"/>
        </a:buBlip>
        <a:defRPr sz="2400">
          <a:solidFill>
            <a:schemeClr val="tx1"/>
          </a:solidFill>
          <a:latin typeface="+mn-lt"/>
          <a:cs typeface="+mn-cs"/>
        </a:defRPr>
      </a:lvl2pPr>
      <a:lvl3pPr marL="1143000" indent="-228600" algn="l" rtl="0" eaLnBrk="0" fontAlgn="base" hangingPunct="0">
        <a:spcBef>
          <a:spcPct val="20000"/>
        </a:spcBef>
        <a:spcAft>
          <a:spcPct val="0"/>
        </a:spcAft>
        <a:buBlip>
          <a:blip r:embed="rId16"/>
        </a:buBlip>
        <a:defRPr sz="2400">
          <a:solidFill>
            <a:schemeClr val="tx1"/>
          </a:solidFill>
          <a:latin typeface="+mn-lt"/>
          <a:cs typeface="+mn-cs"/>
        </a:defRPr>
      </a:lvl3pPr>
      <a:lvl4pPr marL="1600200" indent="-228600" algn="l" rtl="0" eaLnBrk="0" fontAlgn="base" hangingPunct="0">
        <a:spcBef>
          <a:spcPct val="20000"/>
        </a:spcBef>
        <a:spcAft>
          <a:spcPct val="0"/>
        </a:spcAft>
        <a:buBlip>
          <a:blip r:embed="rId16"/>
        </a:buBlip>
        <a:defRPr sz="2000">
          <a:solidFill>
            <a:schemeClr val="tx1"/>
          </a:solidFill>
          <a:latin typeface="+mn-lt"/>
          <a:cs typeface="+mn-cs"/>
        </a:defRPr>
      </a:lvl4pPr>
      <a:lvl5pPr marL="2057400" indent="-228600" algn="l" rtl="0" eaLnBrk="0" fontAlgn="base" hangingPunct="0">
        <a:spcBef>
          <a:spcPct val="20000"/>
        </a:spcBef>
        <a:spcAft>
          <a:spcPct val="0"/>
        </a:spcAft>
        <a:buBlip>
          <a:blip r:embed="rId16"/>
        </a:buBlip>
        <a:defRPr sz="2000">
          <a:solidFill>
            <a:schemeClr val="tx1"/>
          </a:solidFill>
          <a:latin typeface="+mn-lt"/>
          <a:cs typeface="+mn-cs"/>
        </a:defRPr>
      </a:lvl5pPr>
      <a:lvl6pPr marL="2514600" indent="-228600" algn="l" rtl="0" fontAlgn="base">
        <a:spcBef>
          <a:spcPct val="20000"/>
        </a:spcBef>
        <a:spcAft>
          <a:spcPct val="0"/>
        </a:spcAft>
        <a:buBlip>
          <a:blip r:embed="rId16"/>
        </a:buBlip>
        <a:defRPr sz="2000">
          <a:solidFill>
            <a:schemeClr val="tx1"/>
          </a:solidFill>
          <a:latin typeface="+mn-lt"/>
          <a:cs typeface="+mn-cs"/>
        </a:defRPr>
      </a:lvl6pPr>
      <a:lvl7pPr marL="2971800" indent="-228600" algn="l" rtl="0" fontAlgn="base">
        <a:spcBef>
          <a:spcPct val="20000"/>
        </a:spcBef>
        <a:spcAft>
          <a:spcPct val="0"/>
        </a:spcAft>
        <a:buBlip>
          <a:blip r:embed="rId16"/>
        </a:buBlip>
        <a:defRPr sz="2000">
          <a:solidFill>
            <a:schemeClr val="tx1"/>
          </a:solidFill>
          <a:latin typeface="+mn-lt"/>
          <a:cs typeface="+mn-cs"/>
        </a:defRPr>
      </a:lvl7pPr>
      <a:lvl8pPr marL="3429000" indent="-228600" algn="l" rtl="0" fontAlgn="base">
        <a:spcBef>
          <a:spcPct val="20000"/>
        </a:spcBef>
        <a:spcAft>
          <a:spcPct val="0"/>
        </a:spcAft>
        <a:buBlip>
          <a:blip r:embed="rId16"/>
        </a:buBlip>
        <a:defRPr sz="2000">
          <a:solidFill>
            <a:schemeClr val="tx1"/>
          </a:solidFill>
          <a:latin typeface="+mn-lt"/>
          <a:cs typeface="+mn-cs"/>
        </a:defRPr>
      </a:lvl8pPr>
      <a:lvl9pPr marL="3886200" indent="-228600" algn="l" rtl="0" fontAlgn="base">
        <a:spcBef>
          <a:spcPct val="20000"/>
        </a:spcBef>
        <a:spcAft>
          <a:spcPct val="0"/>
        </a:spcAft>
        <a:buBlip>
          <a:blip r:embed="rId16"/>
        </a:buBlip>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1260475" y="260350"/>
            <a:ext cx="5903913"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p>
            <a:pPr lvl="0"/>
            <a:r>
              <a:rPr lang="en-GB" altLang="en-US" smtClean="0"/>
              <a:t>Click to edit Master title style</a:t>
            </a:r>
          </a:p>
        </p:txBody>
      </p:sp>
      <p:sp>
        <p:nvSpPr>
          <p:cNvPr id="3075" name="Rectangle 3"/>
          <p:cNvSpPr>
            <a:spLocks noGrp="1" noChangeArrowheads="1"/>
          </p:cNvSpPr>
          <p:nvPr>
            <p:ph type="body" idx="1"/>
          </p:nvPr>
        </p:nvSpPr>
        <p:spPr bwMode="auto">
          <a:xfrm>
            <a:off x="363538" y="1125538"/>
            <a:ext cx="8456612" cy="5256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381000" y="6524625"/>
            <a:ext cx="990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000">
                <a:solidFill>
                  <a:srgbClr val="FFFFFF"/>
                </a:solidFill>
              </a:defRPr>
            </a:lvl1pPr>
          </a:lstStyle>
          <a:p>
            <a:pPr>
              <a:defRPr/>
            </a:pPr>
            <a:fld id="{CA3A161D-C820-4DF5-8D76-FE42E9407BC5}" type="datetime5">
              <a:rPr lang="en-GB" altLang="en-US"/>
              <a:pPr>
                <a:defRPr/>
              </a:pPr>
              <a:t>7-Jan-17</a:t>
            </a:fld>
            <a:endParaRPr lang="en-GB" altLang="en-US"/>
          </a:p>
        </p:txBody>
      </p:sp>
      <p:sp>
        <p:nvSpPr>
          <p:cNvPr id="1030" name="Rectangle 6"/>
          <p:cNvSpPr>
            <a:spLocks noGrp="1" noChangeArrowheads="1"/>
          </p:cNvSpPr>
          <p:nvPr>
            <p:ph type="sldNum" sz="quarter" idx="4"/>
          </p:nvPr>
        </p:nvSpPr>
        <p:spPr bwMode="auto">
          <a:xfrm>
            <a:off x="7772400" y="6524625"/>
            <a:ext cx="990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rgbClr val="FFFFFF"/>
                </a:solidFill>
              </a:defRPr>
            </a:lvl1pPr>
          </a:lstStyle>
          <a:p>
            <a:pPr>
              <a:defRPr/>
            </a:pPr>
            <a:fld id="{BA6E4C30-9BC2-4BCB-A12F-CE4D37421744}" type="slidenum">
              <a:rPr lang="en-US" altLang="en-US"/>
              <a:pPr>
                <a:defRPr/>
              </a:pPr>
              <a:t>‹#›</a:t>
            </a:fld>
            <a:endParaRPr lang="en-US" altLang="en-US"/>
          </a:p>
        </p:txBody>
      </p:sp>
      <p:sp>
        <p:nvSpPr>
          <p:cNvPr id="1031" name="Rectangle 7"/>
          <p:cNvSpPr>
            <a:spLocks noGrp="1" noChangeArrowheads="1"/>
          </p:cNvSpPr>
          <p:nvPr>
            <p:ph type="ftr" sz="quarter" idx="3"/>
          </p:nvPr>
        </p:nvSpPr>
        <p:spPr bwMode="auto">
          <a:xfrm>
            <a:off x="1403350" y="6524625"/>
            <a:ext cx="63373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200" b="1">
                <a:solidFill>
                  <a:srgbClr val="FFFFFF"/>
                </a:solidFill>
              </a:defRPr>
            </a:lvl1pPr>
          </a:lstStyle>
          <a:p>
            <a:pPr>
              <a:defRPr/>
            </a:pPr>
            <a:r>
              <a:rPr lang="en-GB"/>
              <a:t>European Investment Bank</a:t>
            </a:r>
          </a:p>
        </p:txBody>
      </p:sp>
    </p:spTree>
  </p:cSld>
  <p:clrMap bg1="lt1" tx1="dk1" bg2="lt2" tx2="dk2" accent1="accent1" accent2="accent2" accent3="accent3" accent4="accent4" accent5="accent5" accent6="accent6" hlink="hlink" folHlink="folHlink"/>
  <p:sldLayoutIdLst>
    <p:sldLayoutId id="2147493908" r:id="rId1"/>
    <p:sldLayoutId id="2147493909" r:id="rId2"/>
    <p:sldLayoutId id="2147493910" r:id="rId3"/>
    <p:sldLayoutId id="2147493911" r:id="rId4"/>
    <p:sldLayoutId id="2147493912" r:id="rId5"/>
    <p:sldLayoutId id="2147493913" r:id="rId6"/>
    <p:sldLayoutId id="2147493914" r:id="rId7"/>
    <p:sldLayoutId id="2147493915" r:id="rId8"/>
    <p:sldLayoutId id="2147493916" r:id="rId9"/>
    <p:sldLayoutId id="2147493917" r:id="rId10"/>
    <p:sldLayoutId id="2147493918" r:id="rId11"/>
  </p:sldLayoutIdLst>
  <p:hf hdr="0"/>
  <p:txStyles>
    <p:titleStyle>
      <a:lvl1pPr algn="l" rtl="0" eaLnBrk="0" fontAlgn="base" hangingPunct="0">
        <a:spcBef>
          <a:spcPct val="0"/>
        </a:spcBef>
        <a:spcAft>
          <a:spcPct val="0"/>
        </a:spcAft>
        <a:defRPr sz="2200" b="1">
          <a:solidFill>
            <a:srgbClr val="015CAB"/>
          </a:solidFill>
          <a:latin typeface="+mj-lt"/>
          <a:ea typeface="+mj-ea"/>
          <a:cs typeface="+mj-cs"/>
        </a:defRPr>
      </a:lvl1pPr>
      <a:lvl2pPr algn="l" rtl="0" eaLnBrk="0" fontAlgn="base" hangingPunct="0">
        <a:spcBef>
          <a:spcPct val="0"/>
        </a:spcBef>
        <a:spcAft>
          <a:spcPct val="0"/>
        </a:spcAft>
        <a:defRPr sz="2200" b="1">
          <a:solidFill>
            <a:srgbClr val="015CAB"/>
          </a:solidFill>
          <a:latin typeface="Arial" charset="0"/>
          <a:cs typeface="Times New Roman" pitchFamily="18" charset="0"/>
        </a:defRPr>
      </a:lvl2pPr>
      <a:lvl3pPr algn="l" rtl="0" eaLnBrk="0" fontAlgn="base" hangingPunct="0">
        <a:spcBef>
          <a:spcPct val="0"/>
        </a:spcBef>
        <a:spcAft>
          <a:spcPct val="0"/>
        </a:spcAft>
        <a:defRPr sz="2200" b="1">
          <a:solidFill>
            <a:srgbClr val="015CAB"/>
          </a:solidFill>
          <a:latin typeface="Arial" charset="0"/>
          <a:cs typeface="Times New Roman" pitchFamily="18" charset="0"/>
        </a:defRPr>
      </a:lvl3pPr>
      <a:lvl4pPr algn="l" rtl="0" eaLnBrk="0" fontAlgn="base" hangingPunct="0">
        <a:spcBef>
          <a:spcPct val="0"/>
        </a:spcBef>
        <a:spcAft>
          <a:spcPct val="0"/>
        </a:spcAft>
        <a:defRPr sz="2200" b="1">
          <a:solidFill>
            <a:srgbClr val="015CAB"/>
          </a:solidFill>
          <a:latin typeface="Arial" charset="0"/>
          <a:cs typeface="Times New Roman" pitchFamily="18" charset="0"/>
        </a:defRPr>
      </a:lvl4pPr>
      <a:lvl5pPr algn="l" rtl="0" eaLnBrk="0" fontAlgn="base" hangingPunct="0">
        <a:spcBef>
          <a:spcPct val="0"/>
        </a:spcBef>
        <a:spcAft>
          <a:spcPct val="0"/>
        </a:spcAft>
        <a:defRPr sz="2200" b="1">
          <a:solidFill>
            <a:srgbClr val="015CAB"/>
          </a:solidFill>
          <a:latin typeface="Arial" charset="0"/>
          <a:cs typeface="Times New Roman" pitchFamily="18" charset="0"/>
        </a:defRPr>
      </a:lvl5pPr>
      <a:lvl6pPr marL="457200" algn="l" rtl="0" eaLnBrk="0" fontAlgn="base" hangingPunct="0">
        <a:spcBef>
          <a:spcPct val="0"/>
        </a:spcBef>
        <a:spcAft>
          <a:spcPct val="0"/>
        </a:spcAft>
        <a:defRPr sz="2200" b="1">
          <a:solidFill>
            <a:srgbClr val="015CAB"/>
          </a:solidFill>
          <a:latin typeface="Arial" charset="0"/>
          <a:cs typeface="Times New Roman" pitchFamily="18" charset="0"/>
        </a:defRPr>
      </a:lvl6pPr>
      <a:lvl7pPr marL="914400" algn="l" rtl="0" eaLnBrk="0" fontAlgn="base" hangingPunct="0">
        <a:spcBef>
          <a:spcPct val="0"/>
        </a:spcBef>
        <a:spcAft>
          <a:spcPct val="0"/>
        </a:spcAft>
        <a:defRPr sz="2200" b="1">
          <a:solidFill>
            <a:srgbClr val="015CAB"/>
          </a:solidFill>
          <a:latin typeface="Arial" charset="0"/>
          <a:cs typeface="Times New Roman" pitchFamily="18" charset="0"/>
        </a:defRPr>
      </a:lvl7pPr>
      <a:lvl8pPr marL="1371600" algn="l" rtl="0" eaLnBrk="0" fontAlgn="base" hangingPunct="0">
        <a:spcBef>
          <a:spcPct val="0"/>
        </a:spcBef>
        <a:spcAft>
          <a:spcPct val="0"/>
        </a:spcAft>
        <a:defRPr sz="2200" b="1">
          <a:solidFill>
            <a:srgbClr val="015CAB"/>
          </a:solidFill>
          <a:latin typeface="Arial" charset="0"/>
          <a:cs typeface="Times New Roman" pitchFamily="18" charset="0"/>
        </a:defRPr>
      </a:lvl8pPr>
      <a:lvl9pPr marL="1828800" algn="l" rtl="0" eaLnBrk="0" fontAlgn="base" hangingPunct="0">
        <a:spcBef>
          <a:spcPct val="0"/>
        </a:spcBef>
        <a:spcAft>
          <a:spcPct val="0"/>
        </a:spcAft>
        <a:defRPr sz="2200" b="1">
          <a:solidFill>
            <a:srgbClr val="015CAB"/>
          </a:solidFill>
          <a:latin typeface="Arial" charset="0"/>
          <a:cs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cs typeface="+mn-cs"/>
        </a:defRPr>
      </a:lvl2pPr>
      <a:lvl3pPr marL="1143000" indent="-228600" algn="l" rtl="0" eaLnBrk="0" fontAlgn="base" hangingPunct="0">
        <a:spcBef>
          <a:spcPct val="20000"/>
        </a:spcBef>
        <a:spcAft>
          <a:spcPct val="0"/>
        </a:spcAft>
        <a:buChar char="•"/>
        <a:defRPr sz="20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0" fontAlgn="base" hangingPunct="0">
        <a:spcBef>
          <a:spcPct val="20000"/>
        </a:spcBef>
        <a:spcAft>
          <a:spcPct val="0"/>
        </a:spcAft>
        <a:buChar char="•"/>
        <a:defRPr sz="2000">
          <a:solidFill>
            <a:schemeClr val="tx1"/>
          </a:solidFill>
          <a:latin typeface="+mn-lt"/>
          <a:cs typeface="+mn-cs"/>
        </a:defRPr>
      </a:lvl6pPr>
      <a:lvl7pPr marL="2971800" indent="-228600" algn="l" rtl="0" eaLnBrk="0" fontAlgn="base" hangingPunct="0">
        <a:spcBef>
          <a:spcPct val="20000"/>
        </a:spcBef>
        <a:spcAft>
          <a:spcPct val="0"/>
        </a:spcAft>
        <a:buChar char="•"/>
        <a:defRPr sz="2000">
          <a:solidFill>
            <a:schemeClr val="tx1"/>
          </a:solidFill>
          <a:latin typeface="+mn-lt"/>
          <a:cs typeface="+mn-cs"/>
        </a:defRPr>
      </a:lvl7pPr>
      <a:lvl8pPr marL="3429000" indent="-228600" algn="l" rtl="0" eaLnBrk="0" fontAlgn="base" hangingPunct="0">
        <a:spcBef>
          <a:spcPct val="20000"/>
        </a:spcBef>
        <a:spcAft>
          <a:spcPct val="0"/>
        </a:spcAft>
        <a:buChar char="•"/>
        <a:defRPr sz="2000">
          <a:solidFill>
            <a:schemeClr val="tx1"/>
          </a:solidFill>
          <a:latin typeface="+mn-lt"/>
          <a:cs typeface="+mn-cs"/>
        </a:defRPr>
      </a:lvl8pPr>
      <a:lvl9pPr marL="3886200" indent="-228600" algn="l" rtl="0" eaLnBrk="0" fontAlgn="base" hangingPunct="0">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260475" y="260350"/>
            <a:ext cx="5903913"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p>
            <a:pPr lvl="0"/>
            <a:r>
              <a:rPr lang="en-GB" altLang="en-US" smtClean="0"/>
              <a:t>Click to edit Master title style</a:t>
            </a:r>
          </a:p>
        </p:txBody>
      </p:sp>
      <p:sp>
        <p:nvSpPr>
          <p:cNvPr id="4099" name="Rectangle 3"/>
          <p:cNvSpPr>
            <a:spLocks noGrp="1" noChangeArrowheads="1"/>
          </p:cNvSpPr>
          <p:nvPr>
            <p:ph type="body" idx="1"/>
          </p:nvPr>
        </p:nvSpPr>
        <p:spPr bwMode="auto">
          <a:xfrm>
            <a:off x="363538" y="1125538"/>
            <a:ext cx="8456612" cy="5256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381000" y="6524625"/>
            <a:ext cx="990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000">
                <a:solidFill>
                  <a:srgbClr val="FFFFFF"/>
                </a:solidFill>
              </a:defRPr>
            </a:lvl1pPr>
          </a:lstStyle>
          <a:p>
            <a:pPr>
              <a:defRPr/>
            </a:pPr>
            <a:fld id="{40AB21DB-4CD0-4611-84B7-B49AD73692CD}" type="datetime5">
              <a:rPr lang="en-GB" altLang="en-US"/>
              <a:pPr>
                <a:defRPr/>
              </a:pPr>
              <a:t>7-Jan-17</a:t>
            </a:fld>
            <a:endParaRPr lang="en-GB" altLang="en-US"/>
          </a:p>
        </p:txBody>
      </p:sp>
      <p:sp>
        <p:nvSpPr>
          <p:cNvPr id="1030" name="Rectangle 6"/>
          <p:cNvSpPr>
            <a:spLocks noGrp="1" noChangeArrowheads="1"/>
          </p:cNvSpPr>
          <p:nvPr>
            <p:ph type="sldNum" sz="quarter" idx="4"/>
          </p:nvPr>
        </p:nvSpPr>
        <p:spPr bwMode="auto">
          <a:xfrm>
            <a:off x="7772400" y="6524625"/>
            <a:ext cx="990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rgbClr val="FFFFFF"/>
                </a:solidFill>
              </a:defRPr>
            </a:lvl1pPr>
          </a:lstStyle>
          <a:p>
            <a:pPr>
              <a:defRPr/>
            </a:pPr>
            <a:fld id="{7D24BF71-ACF2-441D-9F51-055DE12AB130}" type="slidenum">
              <a:rPr lang="en-US" altLang="en-US"/>
              <a:pPr>
                <a:defRPr/>
              </a:pPr>
              <a:t>‹#›</a:t>
            </a:fld>
            <a:endParaRPr lang="en-US" altLang="en-US"/>
          </a:p>
        </p:txBody>
      </p:sp>
      <p:sp>
        <p:nvSpPr>
          <p:cNvPr id="1031" name="Rectangle 7"/>
          <p:cNvSpPr>
            <a:spLocks noGrp="1" noChangeArrowheads="1"/>
          </p:cNvSpPr>
          <p:nvPr>
            <p:ph type="ftr" sz="quarter" idx="3"/>
          </p:nvPr>
        </p:nvSpPr>
        <p:spPr bwMode="auto">
          <a:xfrm>
            <a:off x="1403350" y="6524625"/>
            <a:ext cx="63373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200" b="1">
                <a:solidFill>
                  <a:srgbClr val="FFFFFF"/>
                </a:solidFill>
              </a:defRPr>
            </a:lvl1pPr>
          </a:lstStyle>
          <a:p>
            <a:pPr>
              <a:defRPr/>
            </a:pPr>
            <a:r>
              <a:rPr lang="en-GB"/>
              <a:t>European Investment Bank</a:t>
            </a:r>
          </a:p>
        </p:txBody>
      </p:sp>
    </p:spTree>
  </p:cSld>
  <p:clrMap bg1="lt1" tx1="dk1" bg2="lt2" tx2="dk2" accent1="accent1" accent2="accent2" accent3="accent3" accent4="accent4" accent5="accent5" accent6="accent6" hlink="hlink" folHlink="folHlink"/>
  <p:sldLayoutIdLst>
    <p:sldLayoutId id="2147493919" r:id="rId1"/>
    <p:sldLayoutId id="2147493920" r:id="rId2"/>
    <p:sldLayoutId id="2147493921" r:id="rId3"/>
    <p:sldLayoutId id="2147493922" r:id="rId4"/>
    <p:sldLayoutId id="2147493923" r:id="rId5"/>
    <p:sldLayoutId id="2147493924" r:id="rId6"/>
    <p:sldLayoutId id="2147493925" r:id="rId7"/>
    <p:sldLayoutId id="2147493926" r:id="rId8"/>
    <p:sldLayoutId id="2147493927" r:id="rId9"/>
    <p:sldLayoutId id="2147493928" r:id="rId10"/>
    <p:sldLayoutId id="2147493929" r:id="rId11"/>
  </p:sldLayoutIdLst>
  <p:hf hdr="0"/>
  <p:txStyles>
    <p:titleStyle>
      <a:lvl1pPr algn="l" rtl="0" eaLnBrk="0" fontAlgn="base" hangingPunct="0">
        <a:spcBef>
          <a:spcPct val="0"/>
        </a:spcBef>
        <a:spcAft>
          <a:spcPct val="0"/>
        </a:spcAft>
        <a:defRPr sz="2200" b="1">
          <a:solidFill>
            <a:srgbClr val="015CAB"/>
          </a:solidFill>
          <a:latin typeface="+mj-lt"/>
          <a:ea typeface="+mj-ea"/>
          <a:cs typeface="+mj-cs"/>
        </a:defRPr>
      </a:lvl1pPr>
      <a:lvl2pPr algn="l" rtl="0" eaLnBrk="0" fontAlgn="base" hangingPunct="0">
        <a:spcBef>
          <a:spcPct val="0"/>
        </a:spcBef>
        <a:spcAft>
          <a:spcPct val="0"/>
        </a:spcAft>
        <a:defRPr sz="2200" b="1">
          <a:solidFill>
            <a:srgbClr val="015CAB"/>
          </a:solidFill>
          <a:latin typeface="Arial" charset="0"/>
          <a:cs typeface="Times New Roman" pitchFamily="18" charset="0"/>
        </a:defRPr>
      </a:lvl2pPr>
      <a:lvl3pPr algn="l" rtl="0" eaLnBrk="0" fontAlgn="base" hangingPunct="0">
        <a:spcBef>
          <a:spcPct val="0"/>
        </a:spcBef>
        <a:spcAft>
          <a:spcPct val="0"/>
        </a:spcAft>
        <a:defRPr sz="2200" b="1">
          <a:solidFill>
            <a:srgbClr val="015CAB"/>
          </a:solidFill>
          <a:latin typeface="Arial" charset="0"/>
          <a:cs typeface="Times New Roman" pitchFamily="18" charset="0"/>
        </a:defRPr>
      </a:lvl3pPr>
      <a:lvl4pPr algn="l" rtl="0" eaLnBrk="0" fontAlgn="base" hangingPunct="0">
        <a:spcBef>
          <a:spcPct val="0"/>
        </a:spcBef>
        <a:spcAft>
          <a:spcPct val="0"/>
        </a:spcAft>
        <a:defRPr sz="2200" b="1">
          <a:solidFill>
            <a:srgbClr val="015CAB"/>
          </a:solidFill>
          <a:latin typeface="Arial" charset="0"/>
          <a:cs typeface="Times New Roman" pitchFamily="18" charset="0"/>
        </a:defRPr>
      </a:lvl4pPr>
      <a:lvl5pPr algn="l" rtl="0" eaLnBrk="0" fontAlgn="base" hangingPunct="0">
        <a:spcBef>
          <a:spcPct val="0"/>
        </a:spcBef>
        <a:spcAft>
          <a:spcPct val="0"/>
        </a:spcAft>
        <a:defRPr sz="2200" b="1">
          <a:solidFill>
            <a:srgbClr val="015CAB"/>
          </a:solidFill>
          <a:latin typeface="Arial" charset="0"/>
          <a:cs typeface="Times New Roman" pitchFamily="18" charset="0"/>
        </a:defRPr>
      </a:lvl5pPr>
      <a:lvl6pPr marL="457200" algn="l" rtl="0" eaLnBrk="0" fontAlgn="base" hangingPunct="0">
        <a:spcBef>
          <a:spcPct val="0"/>
        </a:spcBef>
        <a:spcAft>
          <a:spcPct val="0"/>
        </a:spcAft>
        <a:defRPr sz="2200" b="1">
          <a:solidFill>
            <a:srgbClr val="015CAB"/>
          </a:solidFill>
          <a:latin typeface="Arial" charset="0"/>
          <a:cs typeface="Times New Roman" pitchFamily="18" charset="0"/>
        </a:defRPr>
      </a:lvl6pPr>
      <a:lvl7pPr marL="914400" algn="l" rtl="0" eaLnBrk="0" fontAlgn="base" hangingPunct="0">
        <a:spcBef>
          <a:spcPct val="0"/>
        </a:spcBef>
        <a:spcAft>
          <a:spcPct val="0"/>
        </a:spcAft>
        <a:defRPr sz="2200" b="1">
          <a:solidFill>
            <a:srgbClr val="015CAB"/>
          </a:solidFill>
          <a:latin typeface="Arial" charset="0"/>
          <a:cs typeface="Times New Roman" pitchFamily="18" charset="0"/>
        </a:defRPr>
      </a:lvl7pPr>
      <a:lvl8pPr marL="1371600" algn="l" rtl="0" eaLnBrk="0" fontAlgn="base" hangingPunct="0">
        <a:spcBef>
          <a:spcPct val="0"/>
        </a:spcBef>
        <a:spcAft>
          <a:spcPct val="0"/>
        </a:spcAft>
        <a:defRPr sz="2200" b="1">
          <a:solidFill>
            <a:srgbClr val="015CAB"/>
          </a:solidFill>
          <a:latin typeface="Arial" charset="0"/>
          <a:cs typeface="Times New Roman" pitchFamily="18" charset="0"/>
        </a:defRPr>
      </a:lvl8pPr>
      <a:lvl9pPr marL="1828800" algn="l" rtl="0" eaLnBrk="0" fontAlgn="base" hangingPunct="0">
        <a:spcBef>
          <a:spcPct val="0"/>
        </a:spcBef>
        <a:spcAft>
          <a:spcPct val="0"/>
        </a:spcAft>
        <a:defRPr sz="2200" b="1">
          <a:solidFill>
            <a:srgbClr val="015CAB"/>
          </a:solidFill>
          <a:latin typeface="Arial" charset="0"/>
          <a:cs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cs typeface="+mn-cs"/>
        </a:defRPr>
      </a:lvl2pPr>
      <a:lvl3pPr marL="1143000" indent="-228600" algn="l" rtl="0" eaLnBrk="0" fontAlgn="base" hangingPunct="0">
        <a:spcBef>
          <a:spcPct val="20000"/>
        </a:spcBef>
        <a:spcAft>
          <a:spcPct val="0"/>
        </a:spcAft>
        <a:buChar char="•"/>
        <a:defRPr sz="20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0" fontAlgn="base" hangingPunct="0">
        <a:spcBef>
          <a:spcPct val="20000"/>
        </a:spcBef>
        <a:spcAft>
          <a:spcPct val="0"/>
        </a:spcAft>
        <a:buChar char="•"/>
        <a:defRPr sz="2000">
          <a:solidFill>
            <a:schemeClr val="tx1"/>
          </a:solidFill>
          <a:latin typeface="+mn-lt"/>
          <a:cs typeface="+mn-cs"/>
        </a:defRPr>
      </a:lvl6pPr>
      <a:lvl7pPr marL="2971800" indent="-228600" algn="l" rtl="0" eaLnBrk="0" fontAlgn="base" hangingPunct="0">
        <a:spcBef>
          <a:spcPct val="20000"/>
        </a:spcBef>
        <a:spcAft>
          <a:spcPct val="0"/>
        </a:spcAft>
        <a:buChar char="•"/>
        <a:defRPr sz="2000">
          <a:solidFill>
            <a:schemeClr val="tx1"/>
          </a:solidFill>
          <a:latin typeface="+mn-lt"/>
          <a:cs typeface="+mn-cs"/>
        </a:defRPr>
      </a:lvl7pPr>
      <a:lvl8pPr marL="3429000" indent="-228600" algn="l" rtl="0" eaLnBrk="0" fontAlgn="base" hangingPunct="0">
        <a:spcBef>
          <a:spcPct val="20000"/>
        </a:spcBef>
        <a:spcAft>
          <a:spcPct val="0"/>
        </a:spcAft>
        <a:buChar char="•"/>
        <a:defRPr sz="2000">
          <a:solidFill>
            <a:schemeClr val="tx1"/>
          </a:solidFill>
          <a:latin typeface="+mn-lt"/>
          <a:cs typeface="+mn-cs"/>
        </a:defRPr>
      </a:lvl8pPr>
      <a:lvl9pPr marL="3886200" indent="-228600" algn="l" rtl="0" eaLnBrk="0" fontAlgn="base" hangingPunct="0">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2411413" y="152400"/>
            <a:ext cx="648176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lvl="0"/>
            <a:r>
              <a:rPr lang="en-GB" altLang="en-US" smtClean="0"/>
              <a:t>Click to edit Master title style</a:t>
            </a:r>
          </a:p>
        </p:txBody>
      </p:sp>
      <p:sp>
        <p:nvSpPr>
          <p:cNvPr id="5123" name="Rectangle 3"/>
          <p:cNvSpPr>
            <a:spLocks noGrp="1" noChangeArrowheads="1"/>
          </p:cNvSpPr>
          <p:nvPr>
            <p:ph type="body" idx="1"/>
          </p:nvPr>
        </p:nvSpPr>
        <p:spPr bwMode="auto">
          <a:xfrm>
            <a:off x="250825" y="1052513"/>
            <a:ext cx="864235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381000" y="6524625"/>
            <a:ext cx="990600" cy="3333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spcBef>
                <a:spcPct val="0"/>
              </a:spcBef>
              <a:buFontTx/>
              <a:buNone/>
              <a:defRPr sz="1000">
                <a:solidFill>
                  <a:srgbClr val="FFFFFF"/>
                </a:solidFill>
              </a:defRPr>
            </a:lvl1pPr>
          </a:lstStyle>
          <a:p>
            <a:pPr>
              <a:defRPr/>
            </a:pPr>
            <a:fld id="{94CD80AA-48AA-4FA7-B95A-BE8F04DEBFD8}" type="datetime1">
              <a:rPr lang="en-GB"/>
              <a:pPr>
                <a:defRPr/>
              </a:pPr>
              <a:t>07/01/2017</a:t>
            </a:fld>
            <a:r>
              <a:rPr lang="en-US"/>
              <a:t>28/02/2013</a:t>
            </a:r>
          </a:p>
        </p:txBody>
      </p:sp>
      <p:sp>
        <p:nvSpPr>
          <p:cNvPr id="1030" name="Rectangle 6"/>
          <p:cNvSpPr>
            <a:spLocks noGrp="1" noChangeArrowheads="1"/>
          </p:cNvSpPr>
          <p:nvPr>
            <p:ph type="sldNum" sz="quarter" idx="4"/>
          </p:nvPr>
        </p:nvSpPr>
        <p:spPr bwMode="auto">
          <a:xfrm>
            <a:off x="7772400" y="6524625"/>
            <a:ext cx="990600" cy="3333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rgbClr val="FFFFFF"/>
                </a:solidFill>
              </a:defRPr>
            </a:lvl1pPr>
          </a:lstStyle>
          <a:p>
            <a:pPr>
              <a:defRPr/>
            </a:pPr>
            <a:fld id="{37BE3E8B-2F96-438C-BEC1-BA633071DEC2}" type="slidenum">
              <a:rPr lang="en-US" altLang="en-US"/>
              <a:pPr>
                <a:defRPr/>
              </a:pPr>
              <a:t>‹#›</a:t>
            </a:fld>
            <a:endParaRPr lang="en-US" altLang="en-US"/>
          </a:p>
        </p:txBody>
      </p:sp>
      <p:sp>
        <p:nvSpPr>
          <p:cNvPr id="1031" name="Rectangle 7"/>
          <p:cNvSpPr>
            <a:spLocks noGrp="1" noChangeArrowheads="1"/>
          </p:cNvSpPr>
          <p:nvPr>
            <p:ph type="ftr" sz="quarter" idx="3"/>
          </p:nvPr>
        </p:nvSpPr>
        <p:spPr bwMode="auto">
          <a:xfrm>
            <a:off x="1403350" y="6524625"/>
            <a:ext cx="6337300" cy="3333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spcBef>
                <a:spcPct val="0"/>
              </a:spcBef>
              <a:buFontTx/>
              <a:buNone/>
              <a:defRPr sz="1200" b="1">
                <a:solidFill>
                  <a:srgbClr val="FFFFFF"/>
                </a:solidFill>
              </a:defRPr>
            </a:lvl1pPr>
          </a:lstStyle>
          <a:p>
            <a:pPr>
              <a:defRPr/>
            </a:pPr>
            <a:r>
              <a:rPr lang="en-GB"/>
              <a:t>European Investment Bank</a:t>
            </a:r>
          </a:p>
        </p:txBody>
      </p:sp>
    </p:spTree>
  </p:cSld>
  <p:clrMap bg1="lt1" tx1="dk1" bg2="lt2" tx2="dk2" accent1="accent1" accent2="accent2" accent3="accent3" accent4="accent4" accent5="accent5" accent6="accent6" hlink="hlink" folHlink="folHlink"/>
  <p:sldLayoutIdLst>
    <p:sldLayoutId id="2147493943" r:id="rId1"/>
    <p:sldLayoutId id="2147493944" r:id="rId2"/>
    <p:sldLayoutId id="2147493945" r:id="rId3"/>
  </p:sldLayoutIdLst>
  <p:timing>
    <p:tnLst>
      <p:par>
        <p:cTn id="1" dur="indefinite" restart="never" nodeType="tmRoot"/>
      </p:par>
    </p:tnLst>
  </p:timing>
  <p:hf hdr="0"/>
  <p:txStyles>
    <p:titleStyle>
      <a:lvl1pPr algn="r" rtl="0" eaLnBrk="0" fontAlgn="base" hangingPunct="0">
        <a:spcBef>
          <a:spcPct val="0"/>
        </a:spcBef>
        <a:spcAft>
          <a:spcPct val="0"/>
        </a:spcAft>
        <a:defRPr sz="2400" b="1">
          <a:solidFill>
            <a:srgbClr val="015CAB"/>
          </a:solidFill>
          <a:latin typeface="+mj-lt"/>
          <a:ea typeface="+mj-ea"/>
          <a:cs typeface="+mj-cs"/>
        </a:defRPr>
      </a:lvl1pPr>
      <a:lvl2pPr algn="r" rtl="0" eaLnBrk="0" fontAlgn="base" hangingPunct="0">
        <a:spcBef>
          <a:spcPct val="0"/>
        </a:spcBef>
        <a:spcAft>
          <a:spcPct val="0"/>
        </a:spcAft>
        <a:defRPr sz="2400" b="1">
          <a:solidFill>
            <a:srgbClr val="015CAB"/>
          </a:solidFill>
          <a:latin typeface="Arial" charset="0"/>
          <a:cs typeface="Times New Roman" pitchFamily="18" charset="0"/>
        </a:defRPr>
      </a:lvl2pPr>
      <a:lvl3pPr algn="r" rtl="0" eaLnBrk="0" fontAlgn="base" hangingPunct="0">
        <a:spcBef>
          <a:spcPct val="0"/>
        </a:spcBef>
        <a:spcAft>
          <a:spcPct val="0"/>
        </a:spcAft>
        <a:defRPr sz="2400" b="1">
          <a:solidFill>
            <a:srgbClr val="015CAB"/>
          </a:solidFill>
          <a:latin typeface="Arial" charset="0"/>
          <a:cs typeface="Times New Roman" pitchFamily="18" charset="0"/>
        </a:defRPr>
      </a:lvl3pPr>
      <a:lvl4pPr algn="r" rtl="0" eaLnBrk="0" fontAlgn="base" hangingPunct="0">
        <a:spcBef>
          <a:spcPct val="0"/>
        </a:spcBef>
        <a:spcAft>
          <a:spcPct val="0"/>
        </a:spcAft>
        <a:defRPr sz="2400" b="1">
          <a:solidFill>
            <a:srgbClr val="015CAB"/>
          </a:solidFill>
          <a:latin typeface="Arial" charset="0"/>
          <a:cs typeface="Times New Roman" pitchFamily="18" charset="0"/>
        </a:defRPr>
      </a:lvl4pPr>
      <a:lvl5pPr algn="r" rtl="0" eaLnBrk="0" fontAlgn="base" hangingPunct="0">
        <a:spcBef>
          <a:spcPct val="0"/>
        </a:spcBef>
        <a:spcAft>
          <a:spcPct val="0"/>
        </a:spcAft>
        <a:defRPr sz="2400" b="1">
          <a:solidFill>
            <a:srgbClr val="015CAB"/>
          </a:solidFill>
          <a:latin typeface="Arial" charset="0"/>
          <a:cs typeface="Times New Roman" pitchFamily="18" charset="0"/>
        </a:defRPr>
      </a:lvl5pPr>
      <a:lvl6pPr marL="457200" algn="l" rtl="0" fontAlgn="base">
        <a:spcBef>
          <a:spcPct val="0"/>
        </a:spcBef>
        <a:spcAft>
          <a:spcPct val="0"/>
        </a:spcAft>
        <a:defRPr sz="2200" b="1">
          <a:solidFill>
            <a:srgbClr val="015CAB"/>
          </a:solidFill>
          <a:latin typeface="Arial" charset="0"/>
          <a:cs typeface="Times New Roman" pitchFamily="18" charset="0"/>
        </a:defRPr>
      </a:lvl6pPr>
      <a:lvl7pPr marL="914400" algn="l" rtl="0" fontAlgn="base">
        <a:spcBef>
          <a:spcPct val="0"/>
        </a:spcBef>
        <a:spcAft>
          <a:spcPct val="0"/>
        </a:spcAft>
        <a:defRPr sz="2200" b="1">
          <a:solidFill>
            <a:srgbClr val="015CAB"/>
          </a:solidFill>
          <a:latin typeface="Arial" charset="0"/>
          <a:cs typeface="Times New Roman" pitchFamily="18" charset="0"/>
        </a:defRPr>
      </a:lvl7pPr>
      <a:lvl8pPr marL="1371600" algn="l" rtl="0" fontAlgn="base">
        <a:spcBef>
          <a:spcPct val="0"/>
        </a:spcBef>
        <a:spcAft>
          <a:spcPct val="0"/>
        </a:spcAft>
        <a:defRPr sz="2200" b="1">
          <a:solidFill>
            <a:srgbClr val="015CAB"/>
          </a:solidFill>
          <a:latin typeface="Arial" charset="0"/>
          <a:cs typeface="Times New Roman" pitchFamily="18" charset="0"/>
        </a:defRPr>
      </a:lvl8pPr>
      <a:lvl9pPr marL="1828800" algn="l" rtl="0" fontAlgn="base">
        <a:spcBef>
          <a:spcPct val="0"/>
        </a:spcBef>
        <a:spcAft>
          <a:spcPct val="0"/>
        </a:spcAft>
        <a:defRPr sz="2200" b="1">
          <a:solidFill>
            <a:srgbClr val="015CAB"/>
          </a:solidFill>
          <a:latin typeface="Arial" charset="0"/>
          <a:cs typeface="Times New Roman" pitchFamily="18" charset="0"/>
        </a:defRPr>
      </a:lvl9pPr>
    </p:titleStyle>
    <p:bodyStyle>
      <a:lvl1pPr marL="342900" indent="-342900" algn="l" rtl="0" eaLnBrk="0" fontAlgn="base" hangingPunct="0">
        <a:spcBef>
          <a:spcPct val="20000"/>
        </a:spcBef>
        <a:spcAft>
          <a:spcPct val="0"/>
        </a:spcAft>
        <a:buClr>
          <a:schemeClr val="accent1"/>
        </a:buClr>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2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000">
          <a:solidFill>
            <a:schemeClr val="tx1"/>
          </a:solidFill>
          <a:latin typeface="+mn-lt"/>
          <a:cs typeface="+mn-cs"/>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txBox="1">
            <a:spLocks noChangeArrowheads="1"/>
          </p:cNvSpPr>
          <p:nvPr/>
        </p:nvSpPr>
        <p:spPr bwMode="auto">
          <a:xfrm>
            <a:off x="533400" y="2133600"/>
            <a:ext cx="7777162" cy="360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a:spcBef>
                <a:spcPct val="0"/>
              </a:spcBef>
              <a:buFontTx/>
              <a:buNone/>
            </a:pPr>
            <a:r>
              <a:rPr lang="en-US" altLang="en-US" sz="2200" i="1"/>
              <a:t/>
            </a:r>
            <a:br>
              <a:rPr lang="en-US" altLang="en-US" sz="2200" i="1"/>
            </a:br>
            <a:r>
              <a:rPr lang="en-US" altLang="en-US" sz="2200" i="1"/>
              <a:t/>
            </a:r>
            <a:br>
              <a:rPr lang="en-US" altLang="en-US" sz="2200" i="1"/>
            </a:br>
            <a:endParaRPr lang="en-US" altLang="en-US" sz="2500" b="1">
              <a:solidFill>
                <a:srgbClr val="015CAB"/>
              </a:solidFill>
            </a:endParaRPr>
          </a:p>
          <a:p>
            <a:pPr>
              <a:spcBef>
                <a:spcPct val="0"/>
              </a:spcBef>
              <a:buFontTx/>
              <a:buNone/>
            </a:pPr>
            <a:endParaRPr lang="en-GB" altLang="en-US" sz="2500" b="1">
              <a:solidFill>
                <a:srgbClr val="015CAB"/>
              </a:solidFill>
            </a:endParaRPr>
          </a:p>
          <a:p>
            <a:pPr>
              <a:spcBef>
                <a:spcPct val="0"/>
              </a:spcBef>
              <a:buFontTx/>
              <a:buNone/>
            </a:pPr>
            <a:endParaRPr lang="en-GB" altLang="en-US" sz="2500" b="1">
              <a:solidFill>
                <a:srgbClr val="015CAB"/>
              </a:solidFill>
            </a:endParaRPr>
          </a:p>
          <a:p>
            <a:pPr>
              <a:spcBef>
                <a:spcPct val="0"/>
              </a:spcBef>
              <a:buFontTx/>
              <a:buNone/>
            </a:pPr>
            <a:endParaRPr lang="en-GB" altLang="en-US" sz="2500" b="1">
              <a:solidFill>
                <a:srgbClr val="015CAB"/>
              </a:solidFill>
            </a:endParaRPr>
          </a:p>
          <a:p>
            <a:pPr>
              <a:spcBef>
                <a:spcPct val="0"/>
              </a:spcBef>
              <a:buFontTx/>
              <a:buNone/>
            </a:pPr>
            <a:endParaRPr lang="en-GB" altLang="en-US" sz="2500" b="1">
              <a:solidFill>
                <a:srgbClr val="015CAB"/>
              </a:solidFill>
            </a:endParaRPr>
          </a:p>
          <a:p>
            <a:pPr>
              <a:spcBef>
                <a:spcPct val="0"/>
              </a:spcBef>
              <a:buFontTx/>
              <a:buNone/>
            </a:pPr>
            <a:endParaRPr lang="en-GB" altLang="en-US" sz="2000" b="1">
              <a:solidFill>
                <a:srgbClr val="015CAB"/>
              </a:solidFill>
            </a:endParaRPr>
          </a:p>
        </p:txBody>
      </p:sp>
      <p:sp>
        <p:nvSpPr>
          <p:cNvPr id="22531" name="Footer Placeholder 5"/>
          <p:cNvSpPr>
            <a:spLocks noGrp="1"/>
          </p:cNvSpPr>
          <p:nvPr>
            <p:ph type="ftr" sz="quarter" idx="12"/>
          </p:nvPr>
        </p:nvSpPr>
        <p:spPr>
          <a:xfrm>
            <a:off x="1331913" y="6508750"/>
            <a:ext cx="6337300" cy="333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lvl="0" eaLnBrk="1" hangingPunct="1">
              <a:buNone/>
            </a:pPr>
            <a:r>
              <a:rPr lang="uk-UA" altLang="en-US" sz="1200" dirty="0">
                <a:solidFill>
                  <a:srgbClr val="FFFFFF"/>
                </a:solidFill>
              </a:rPr>
              <a:t>Європейський інвестиційний банк</a:t>
            </a:r>
            <a:endParaRPr lang="en-GB" altLang="en-US" sz="1200" dirty="0">
              <a:solidFill>
                <a:srgbClr val="FFFFFF"/>
              </a:solidFill>
            </a:endParaRPr>
          </a:p>
        </p:txBody>
      </p:sp>
      <p:sp>
        <p:nvSpPr>
          <p:cNvPr id="4" name="Rectangle 3"/>
          <p:cNvSpPr/>
          <p:nvPr/>
        </p:nvSpPr>
        <p:spPr>
          <a:xfrm>
            <a:off x="609600" y="2057400"/>
            <a:ext cx="8305800" cy="4118050"/>
          </a:xfrm>
          <a:prstGeom prst="rect">
            <a:avLst/>
          </a:prstGeom>
        </p:spPr>
        <p:txBody>
          <a:bodyPr wrap="square">
            <a:spAutoFit/>
          </a:bodyPr>
          <a:lstStyle/>
          <a:p>
            <a:pPr lvl="0" algn="ctr">
              <a:spcBef>
                <a:spcPct val="0"/>
              </a:spcBef>
              <a:buNone/>
            </a:pPr>
            <a:r>
              <a:rPr lang="en-US" dirty="0"/>
              <a:t>“</a:t>
            </a:r>
            <a:r>
              <a:rPr lang="ru-RU" b="1" dirty="0" err="1">
                <a:solidFill>
                  <a:srgbClr val="002060"/>
                </a:solidFill>
              </a:rPr>
              <a:t>Підтримка</a:t>
            </a:r>
            <a:r>
              <a:rPr lang="ru-RU" b="1" dirty="0">
                <a:solidFill>
                  <a:srgbClr val="002060"/>
                </a:solidFill>
              </a:rPr>
              <a:t> </a:t>
            </a:r>
            <a:r>
              <a:rPr lang="ru-RU" b="1" dirty="0" err="1">
                <a:solidFill>
                  <a:srgbClr val="002060"/>
                </a:solidFill>
              </a:rPr>
              <a:t>Міністерства</a:t>
            </a:r>
            <a:r>
              <a:rPr lang="ru-RU" b="1" dirty="0">
                <a:solidFill>
                  <a:srgbClr val="002060"/>
                </a:solidFill>
              </a:rPr>
              <a:t> </a:t>
            </a:r>
            <a:r>
              <a:rPr lang="ru-RU" b="1" dirty="0" err="1">
                <a:solidFill>
                  <a:srgbClr val="002060"/>
                </a:solidFill>
              </a:rPr>
              <a:t>інфраструктури</a:t>
            </a:r>
            <a:r>
              <a:rPr lang="ru-RU" b="1" dirty="0">
                <a:solidFill>
                  <a:srgbClr val="002060"/>
                </a:solidFill>
              </a:rPr>
              <a:t> </a:t>
            </a:r>
            <a:r>
              <a:rPr lang="ru-RU" b="1" dirty="0" err="1">
                <a:solidFill>
                  <a:srgbClr val="002060"/>
                </a:solidFill>
              </a:rPr>
              <a:t>України</a:t>
            </a:r>
            <a:r>
              <a:rPr lang="ru-RU" b="1" dirty="0">
                <a:solidFill>
                  <a:srgbClr val="002060"/>
                </a:solidFill>
              </a:rPr>
              <a:t> </a:t>
            </a:r>
          </a:p>
          <a:p>
            <a:pPr lvl="0" algn="ctr">
              <a:spcBef>
                <a:spcPct val="0"/>
              </a:spcBef>
              <a:buNone/>
            </a:pPr>
            <a:r>
              <a:rPr lang="ru-RU" b="1" dirty="0">
                <a:solidFill>
                  <a:srgbClr val="002060"/>
                </a:solidFill>
              </a:rPr>
              <a:t>у рамках Проекту </a:t>
            </a:r>
            <a:r>
              <a:rPr lang="ru-RU" b="1" dirty="0" err="1">
                <a:solidFill>
                  <a:srgbClr val="002060"/>
                </a:solidFill>
              </a:rPr>
              <a:t>рамкової</a:t>
            </a:r>
            <a:r>
              <a:rPr lang="ru-RU" b="1" dirty="0">
                <a:solidFill>
                  <a:srgbClr val="002060"/>
                </a:solidFill>
              </a:rPr>
              <a:t> </a:t>
            </a:r>
            <a:r>
              <a:rPr lang="ru-RU" b="1" dirty="0" err="1">
                <a:solidFill>
                  <a:srgbClr val="002060"/>
                </a:solidFill>
              </a:rPr>
              <a:t>кредитної</a:t>
            </a:r>
            <a:r>
              <a:rPr lang="ru-RU" b="1" dirty="0">
                <a:solidFill>
                  <a:srgbClr val="002060"/>
                </a:solidFill>
              </a:rPr>
              <a:t> угоди для </a:t>
            </a:r>
            <a:r>
              <a:rPr lang="ru-RU" b="1" dirty="0" err="1">
                <a:solidFill>
                  <a:srgbClr val="002060"/>
                </a:solidFill>
              </a:rPr>
              <a:t>міського</a:t>
            </a:r>
            <a:r>
              <a:rPr lang="ru-RU" b="1" dirty="0">
                <a:solidFill>
                  <a:srgbClr val="002060"/>
                </a:solidFill>
              </a:rPr>
              <a:t> </a:t>
            </a:r>
            <a:r>
              <a:rPr lang="ru-RU" b="1" dirty="0" err="1">
                <a:solidFill>
                  <a:srgbClr val="002060"/>
                </a:solidFill>
              </a:rPr>
              <a:t>громадського</a:t>
            </a:r>
            <a:r>
              <a:rPr lang="ru-RU" b="1" dirty="0">
                <a:solidFill>
                  <a:srgbClr val="002060"/>
                </a:solidFill>
              </a:rPr>
              <a:t> транспорту </a:t>
            </a:r>
            <a:r>
              <a:rPr lang="ru-RU" b="1" dirty="0" err="1">
                <a:solidFill>
                  <a:srgbClr val="002060"/>
                </a:solidFill>
              </a:rPr>
              <a:t>України</a:t>
            </a:r>
            <a:r>
              <a:rPr lang="ru-RU" b="1" dirty="0">
                <a:solidFill>
                  <a:srgbClr val="002060"/>
                </a:solidFill>
              </a:rPr>
              <a:t>”</a:t>
            </a:r>
          </a:p>
          <a:p>
            <a:pPr algn="ctr">
              <a:buNone/>
            </a:pPr>
            <a:endParaRPr lang="en-US" dirty="0"/>
          </a:p>
          <a:p>
            <a:pPr algn="ctr">
              <a:buNone/>
            </a:pPr>
            <a:endParaRPr lang="en-US" dirty="0"/>
          </a:p>
          <a:p>
            <a:pPr algn="ctr">
              <a:buNone/>
            </a:pPr>
            <a:r>
              <a:rPr lang="uk-UA" sz="3200" b="1" dirty="0"/>
              <a:t>Стартова Нарада</a:t>
            </a:r>
            <a:endParaRPr lang="en-US" sz="3200" b="1" dirty="0"/>
          </a:p>
          <a:p>
            <a:pPr algn="ctr">
              <a:buNone/>
            </a:pPr>
            <a:r>
              <a:rPr lang="uk-UA" sz="2400" b="1" dirty="0" smtClean="0"/>
              <a:t>Інституційні механізми</a:t>
            </a:r>
            <a:endParaRPr lang="en-US" sz="2400" b="1" dirty="0" smtClean="0"/>
          </a:p>
          <a:p>
            <a:pPr algn="ctr">
              <a:buNone/>
            </a:pPr>
            <a:endParaRPr lang="en-US" sz="2400" b="1" dirty="0" smtClean="0"/>
          </a:p>
          <a:p>
            <a:pPr algn="ctr">
              <a:buNone/>
            </a:pPr>
            <a:endParaRPr lang="en-US" sz="2400" b="1" dirty="0" smtClean="0"/>
          </a:p>
          <a:p>
            <a:pPr algn="ctr">
              <a:buNone/>
            </a:pPr>
            <a:r>
              <a:rPr lang="uk-UA" dirty="0" smtClean="0"/>
              <a:t>Київ, 13 грудня </a:t>
            </a:r>
            <a:r>
              <a:rPr lang="en-US" dirty="0" smtClean="0"/>
              <a:t>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fld id="{87EEF513-20D3-43F2-BFE2-7C398B1E918D}" type="slidenum">
              <a:rPr lang="en-US" altLang="en-US" smtClean="0"/>
              <a:pPr/>
              <a:t>10</a:t>
            </a:fld>
            <a:endParaRPr lang="en-US" altLang="en-US" smtClean="0"/>
          </a:p>
        </p:txBody>
      </p:sp>
      <p:sp>
        <p:nvSpPr>
          <p:cNvPr id="23557" name="Footer Placeholder 1"/>
          <p:cNvSpPr>
            <a:spLocks noGrp="1"/>
          </p:cNvSpPr>
          <p:nvPr>
            <p:ph type="ftr" sz="quarter" idx="12"/>
          </p:nvPr>
        </p:nvSpPr>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lvl="0" eaLnBrk="1" hangingPunct="1">
              <a:buNone/>
            </a:pPr>
            <a:r>
              <a:rPr lang="uk-UA" altLang="en-US" sz="1200" dirty="0">
                <a:solidFill>
                  <a:srgbClr val="FFFFFF"/>
                </a:solidFill>
              </a:rPr>
              <a:t>Європейський інвестиційний банк</a:t>
            </a:r>
            <a:endParaRPr lang="en-GB" altLang="en-US" sz="1200" dirty="0">
              <a:solidFill>
                <a:srgbClr val="FFFFFF"/>
              </a:solidFill>
            </a:endParaRPr>
          </a:p>
        </p:txBody>
      </p:sp>
      <p:sp>
        <p:nvSpPr>
          <p:cNvPr id="23555" name="Text Box 4"/>
          <p:cNvSpPr txBox="1">
            <a:spLocks noChangeArrowheads="1"/>
          </p:cNvSpPr>
          <p:nvPr/>
        </p:nvSpPr>
        <p:spPr bwMode="auto">
          <a:xfrm>
            <a:off x="246834" y="1171305"/>
            <a:ext cx="8443912" cy="569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r>
              <a:rPr lang="en-GB" sz="2000" b="1" dirty="0" smtClean="0"/>
              <a:t>1.3  </a:t>
            </a:r>
            <a:r>
              <a:rPr lang="uk-UA" sz="2000" b="1" dirty="0" smtClean="0"/>
              <a:t>ГВП (Група впровадження </a:t>
            </a:r>
            <a:r>
              <a:rPr lang="uk-UA" sz="2000" b="1" dirty="0" err="1" smtClean="0"/>
              <a:t>підпроекту</a:t>
            </a:r>
            <a:r>
              <a:rPr lang="uk-UA" sz="2000" b="1" dirty="0" smtClean="0"/>
              <a:t>)</a:t>
            </a:r>
            <a:endParaRPr lang="en-GB" sz="2000" b="1" dirty="0" smtClean="0"/>
          </a:p>
          <a:p>
            <a:pPr>
              <a:buNone/>
            </a:pPr>
            <a:r>
              <a:rPr lang="en-GB" sz="2000" i="1" dirty="0" smtClean="0"/>
              <a:t>1.3.1 </a:t>
            </a:r>
            <a:r>
              <a:rPr lang="uk-UA" sz="2000" i="1" dirty="0" smtClean="0"/>
              <a:t>Мета</a:t>
            </a:r>
            <a:endParaRPr lang="en-GB" sz="2000" i="1" dirty="0" smtClean="0"/>
          </a:p>
          <a:p>
            <a:pPr>
              <a:buNone/>
            </a:pPr>
            <a:endParaRPr lang="en-GB" sz="2000" dirty="0" smtClean="0"/>
          </a:p>
          <a:p>
            <a:pPr algn="just">
              <a:buFont typeface="Arial" pitchFamily="34" charset="0"/>
              <a:buChar char="•"/>
            </a:pPr>
            <a:r>
              <a:rPr lang="uk-UA" sz="2000" dirty="0" smtClean="0"/>
              <a:t>Планування, підготовка та реалізації </a:t>
            </a:r>
            <a:r>
              <a:rPr lang="uk-UA" sz="2000" dirty="0" err="1" smtClean="0"/>
              <a:t>підпроекту</a:t>
            </a:r>
            <a:r>
              <a:rPr lang="uk-UA" sz="2000" dirty="0" smtClean="0"/>
              <a:t> покладені на Кінцевого отримувача (муніципалітет/и або компанія муніципального транспорту)</a:t>
            </a:r>
          </a:p>
          <a:p>
            <a:pPr algn="just">
              <a:buFont typeface="Arial" pitchFamily="34" charset="0"/>
              <a:buChar char="•"/>
            </a:pPr>
            <a:r>
              <a:rPr lang="uk-UA" sz="2000" dirty="0" smtClean="0"/>
              <a:t>Попередній досвід послідовно свідчить про те, що найкращий спосіб забезпечення належного планування, підготовки та реалізації таких (під)проектів транспорту для Кінцевого отримувача полягає у створенні спеціально призначеної структури, ГВП, яка власне і відповідатиме за успіх </a:t>
            </a:r>
            <a:r>
              <a:rPr lang="uk-UA" sz="2000" dirty="0" err="1" smtClean="0"/>
              <a:t>підпроекту</a:t>
            </a:r>
            <a:r>
              <a:rPr lang="uk-UA" sz="2000" dirty="0" smtClean="0"/>
              <a:t>, що знаходиться під її контролем</a:t>
            </a:r>
            <a:r>
              <a:rPr lang="en-US" sz="2000" dirty="0" smtClean="0"/>
              <a:t>;</a:t>
            </a:r>
            <a:endParaRPr lang="en-US" sz="2000" dirty="0" smtClean="0"/>
          </a:p>
          <a:p>
            <a:pPr algn="just">
              <a:buFont typeface="Arial" pitchFamily="34" charset="0"/>
              <a:buChar char="•"/>
            </a:pPr>
            <a:r>
              <a:rPr lang="uk-UA" sz="2000" dirty="0" smtClean="0"/>
              <a:t>Тому ГВП повинна бути створена кожним Кінцевим отримувачем (містом або компанією міського транспорту) для </a:t>
            </a:r>
            <a:r>
              <a:rPr lang="uk-UA" sz="2000" dirty="0" err="1" smtClean="0"/>
              <a:t>підпроекту</a:t>
            </a:r>
            <a:r>
              <a:rPr lang="uk-UA" sz="2000" dirty="0" smtClean="0"/>
              <a:t>, який відповідає критеріям для фінансування ЄІБ. </a:t>
            </a:r>
            <a:r>
              <a:rPr lang="en-US" sz="2000" dirty="0" smtClean="0"/>
              <a:t/>
            </a:r>
            <a:br>
              <a:rPr lang="en-US" sz="2000" dirty="0" smtClean="0"/>
            </a:br>
            <a:endParaRPr lang="en-US" sz="2000" dirty="0" smtClean="0"/>
          </a:p>
          <a:p>
            <a:pPr>
              <a:buNone/>
            </a:pPr>
            <a:endParaRPr lang="en-GB" sz="2000" dirty="0" smtClean="0"/>
          </a:p>
        </p:txBody>
      </p:sp>
      <p:sp>
        <p:nvSpPr>
          <p:cNvPr id="23556" name="Rectangle 5"/>
          <p:cNvSpPr>
            <a:spLocks noChangeArrowheads="1"/>
          </p:cNvSpPr>
          <p:nvPr/>
        </p:nvSpPr>
        <p:spPr bwMode="auto">
          <a:xfrm>
            <a:off x="685800" y="135792"/>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800" b="1" dirty="0" err="1">
                <a:solidFill>
                  <a:srgbClr val="002060"/>
                </a:solidFill>
              </a:rPr>
              <a:t>Підтримка</a:t>
            </a:r>
            <a:r>
              <a:rPr lang="ru-RU" sz="1800" b="1" dirty="0">
                <a:solidFill>
                  <a:srgbClr val="002060"/>
                </a:solidFill>
              </a:rPr>
              <a:t> </a:t>
            </a:r>
            <a:r>
              <a:rPr lang="ru-RU" sz="1800" b="1" dirty="0" err="1">
                <a:solidFill>
                  <a:srgbClr val="002060"/>
                </a:solidFill>
              </a:rPr>
              <a:t>Міністерства</a:t>
            </a:r>
            <a:r>
              <a:rPr lang="ru-RU" sz="1800" b="1" dirty="0">
                <a:solidFill>
                  <a:srgbClr val="002060"/>
                </a:solidFill>
              </a:rPr>
              <a:t> </a:t>
            </a:r>
            <a:r>
              <a:rPr lang="ru-RU" sz="1800" b="1" dirty="0" err="1">
                <a:solidFill>
                  <a:srgbClr val="002060"/>
                </a:solidFill>
              </a:rPr>
              <a:t>інфраструктури</a:t>
            </a:r>
            <a:r>
              <a:rPr lang="ru-RU" sz="1800" b="1" dirty="0">
                <a:solidFill>
                  <a:srgbClr val="002060"/>
                </a:solidFill>
              </a:rPr>
              <a:t> </a:t>
            </a:r>
            <a:r>
              <a:rPr lang="ru-RU" sz="1800" b="1" dirty="0" err="1">
                <a:solidFill>
                  <a:srgbClr val="002060"/>
                </a:solidFill>
              </a:rPr>
              <a:t>України</a:t>
            </a:r>
            <a:r>
              <a:rPr lang="ru-RU" sz="1800" b="1" dirty="0">
                <a:solidFill>
                  <a:srgbClr val="002060"/>
                </a:solidFill>
              </a:rPr>
              <a:t> </a:t>
            </a:r>
          </a:p>
          <a:p>
            <a:pPr lvl="0" algn="ctr" defTabSz="914400" eaLnBrk="1" hangingPunct="1">
              <a:spcBef>
                <a:spcPct val="0"/>
              </a:spcBef>
              <a:buNone/>
              <a:tabLst/>
            </a:pPr>
            <a:r>
              <a:rPr lang="ru-RU" sz="1800" b="1" dirty="0">
                <a:solidFill>
                  <a:srgbClr val="002060"/>
                </a:solidFill>
              </a:rPr>
              <a:t>у рамках Проекту </a:t>
            </a:r>
            <a:r>
              <a:rPr lang="ru-RU" sz="1800" b="1" dirty="0" err="1">
                <a:solidFill>
                  <a:srgbClr val="002060"/>
                </a:solidFill>
              </a:rPr>
              <a:t>рамкової</a:t>
            </a:r>
            <a:r>
              <a:rPr lang="ru-RU" sz="1800" b="1" dirty="0">
                <a:solidFill>
                  <a:srgbClr val="002060"/>
                </a:solidFill>
              </a:rPr>
              <a:t> </a:t>
            </a:r>
            <a:r>
              <a:rPr lang="ru-RU" sz="1800" b="1" dirty="0" err="1">
                <a:solidFill>
                  <a:srgbClr val="002060"/>
                </a:solidFill>
              </a:rPr>
              <a:t>кредитної</a:t>
            </a:r>
            <a:r>
              <a:rPr lang="ru-RU" sz="1800" b="1" dirty="0">
                <a:solidFill>
                  <a:srgbClr val="002060"/>
                </a:solidFill>
              </a:rPr>
              <a:t> угоди для </a:t>
            </a:r>
            <a:r>
              <a:rPr lang="ru-RU" sz="1800" b="1" dirty="0" err="1">
                <a:solidFill>
                  <a:srgbClr val="002060"/>
                </a:solidFill>
              </a:rPr>
              <a:t>міського</a:t>
            </a:r>
            <a:r>
              <a:rPr lang="ru-RU" sz="1800" b="1" dirty="0">
                <a:solidFill>
                  <a:srgbClr val="002060"/>
                </a:solidFill>
              </a:rPr>
              <a:t> </a:t>
            </a:r>
            <a:r>
              <a:rPr lang="ru-RU" sz="1800" b="1" dirty="0" err="1">
                <a:solidFill>
                  <a:srgbClr val="002060"/>
                </a:solidFill>
              </a:rPr>
              <a:t>громадського</a:t>
            </a:r>
            <a:r>
              <a:rPr lang="ru-RU" sz="1800" b="1" dirty="0">
                <a:solidFill>
                  <a:srgbClr val="002060"/>
                </a:solidFill>
              </a:rPr>
              <a:t> транспорту </a:t>
            </a:r>
            <a:r>
              <a:rPr lang="ru-RU" sz="1800" b="1" dirty="0" err="1">
                <a:solidFill>
                  <a:srgbClr val="002060"/>
                </a:solidFill>
              </a:rPr>
              <a:t>України</a:t>
            </a:r>
            <a:r>
              <a:rPr lang="ru-RU" sz="18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6" name="Rectangle 5"/>
          <p:cNvSpPr/>
          <p:nvPr/>
        </p:nvSpPr>
        <p:spPr>
          <a:xfrm>
            <a:off x="228600" y="1143001"/>
            <a:ext cx="8382000" cy="400110"/>
          </a:xfrm>
          <a:prstGeom prst="rect">
            <a:avLst/>
          </a:prstGeom>
        </p:spPr>
        <p:txBody>
          <a:bodyPr wrap="square">
            <a:spAutoFit/>
          </a:bodyPr>
          <a:lstStyle/>
          <a:p>
            <a:pPr>
              <a:buNone/>
            </a:pPr>
            <a:endParaRPr lang="en-US" dirty="0"/>
          </a:p>
        </p:txBody>
      </p:sp>
      <p:sp>
        <p:nvSpPr>
          <p:cNvPr id="7" name="Text Box 2"/>
          <p:cNvSpPr txBox="1">
            <a:spLocks noChangeArrowheads="1"/>
          </p:cNvSpPr>
          <p:nvPr/>
        </p:nvSpPr>
        <p:spPr bwMode="auto">
          <a:xfrm>
            <a:off x="228600" y="1066800"/>
            <a:ext cx="8664575" cy="5181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fld id="{87EEF513-20D3-43F2-BFE2-7C398B1E918D}" type="slidenum">
              <a:rPr lang="en-US" altLang="en-US" smtClean="0"/>
              <a:pPr/>
              <a:t>11</a:t>
            </a:fld>
            <a:endParaRPr lang="en-US" altLang="en-US" smtClean="0"/>
          </a:p>
        </p:txBody>
      </p:sp>
      <p:sp>
        <p:nvSpPr>
          <p:cNvPr id="23557" name="Footer Placeholder 1"/>
          <p:cNvSpPr>
            <a:spLocks noGrp="1"/>
          </p:cNvSpPr>
          <p:nvPr>
            <p:ph type="ftr" sz="quarter" idx="12"/>
          </p:nvPr>
        </p:nvSpPr>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lvl="0" eaLnBrk="1" hangingPunct="1">
              <a:buNone/>
            </a:pPr>
            <a:r>
              <a:rPr lang="uk-UA" altLang="en-US" sz="1200" dirty="0">
                <a:solidFill>
                  <a:srgbClr val="FFFFFF"/>
                </a:solidFill>
              </a:rPr>
              <a:t>Європейський інвестиційний банк</a:t>
            </a:r>
            <a:endParaRPr lang="en-GB" altLang="en-US" sz="1200" dirty="0">
              <a:solidFill>
                <a:srgbClr val="FFFFFF"/>
              </a:solidFill>
            </a:endParaRPr>
          </a:p>
        </p:txBody>
      </p:sp>
      <p:sp>
        <p:nvSpPr>
          <p:cNvPr id="23555" name="Text Box 4"/>
          <p:cNvSpPr txBox="1">
            <a:spLocks noChangeArrowheads="1"/>
          </p:cNvSpPr>
          <p:nvPr/>
        </p:nvSpPr>
        <p:spPr bwMode="auto">
          <a:xfrm>
            <a:off x="228600" y="1066800"/>
            <a:ext cx="8686800" cy="55953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r>
              <a:rPr lang="en-GB" sz="2000" b="1" dirty="0" smtClean="0"/>
              <a:t>1.3  </a:t>
            </a:r>
            <a:r>
              <a:rPr lang="uk-UA" sz="2000" b="1" dirty="0" smtClean="0"/>
              <a:t>ГВП (Група впровадження </a:t>
            </a:r>
            <a:r>
              <a:rPr lang="uk-UA" sz="2000" b="1" dirty="0" err="1" smtClean="0"/>
              <a:t>підпроекту</a:t>
            </a:r>
            <a:r>
              <a:rPr lang="uk-UA" sz="2000" b="1" dirty="0" smtClean="0"/>
              <a:t>)</a:t>
            </a:r>
            <a:endParaRPr lang="en-GB" sz="2000" b="1" dirty="0" smtClean="0"/>
          </a:p>
          <a:p>
            <a:pPr>
              <a:buNone/>
            </a:pPr>
            <a:r>
              <a:rPr lang="en-GB" sz="2000" i="1" dirty="0" smtClean="0"/>
              <a:t>1.3.2 </a:t>
            </a:r>
            <a:r>
              <a:rPr lang="uk-UA" sz="2000" i="1" dirty="0" smtClean="0"/>
              <a:t>Склад</a:t>
            </a:r>
            <a:endParaRPr lang="en-GB" sz="2000" i="1" dirty="0" smtClean="0"/>
          </a:p>
          <a:p>
            <a:pPr>
              <a:buNone/>
            </a:pPr>
            <a:r>
              <a:rPr lang="uk-UA" sz="1800" dirty="0" smtClean="0"/>
              <a:t>Загалом ГВП складатиметься з</a:t>
            </a:r>
            <a:r>
              <a:rPr lang="en-GB" sz="1800" dirty="0" smtClean="0"/>
              <a:t>: </a:t>
            </a:r>
            <a:endParaRPr lang="en-GB" sz="1800" dirty="0" smtClean="0"/>
          </a:p>
          <a:p>
            <a:pPr algn="just"/>
            <a:r>
              <a:rPr lang="uk-UA" sz="2000" dirty="0" smtClean="0"/>
              <a:t>Керівник </a:t>
            </a:r>
            <a:r>
              <a:rPr lang="uk-UA" sz="2000" dirty="0" err="1" smtClean="0"/>
              <a:t>підпроекту</a:t>
            </a:r>
            <a:r>
              <a:rPr lang="uk-UA" sz="2000" dirty="0" smtClean="0"/>
              <a:t>/ координатор, спеціаліст/и з закупівлі, галузевий/і інженер/и та спеціаліст з фінансового менеджменту. </a:t>
            </a:r>
            <a:r>
              <a:rPr lang="uk-UA" sz="2000" dirty="0" smtClean="0"/>
              <a:t>Щодо великих проектів, передбачається, що такі експерти 100% свого робочого часу будуть присвячувати ГВП і </a:t>
            </a:r>
            <a:r>
              <a:rPr lang="uk-UA" sz="2000" dirty="0" err="1" smtClean="0"/>
              <a:t>підпроектам</a:t>
            </a:r>
            <a:r>
              <a:rPr lang="uk-UA" sz="2000" dirty="0" smtClean="0"/>
              <a:t>. ГВП Кінцевого отримувача на свій власний розсуд може залучати до ГВП інших спеціалістів у разі потреби, зважаючи на обсяг та характер задач, поставлених перед ГВП. Щодо великого/</a:t>
            </a:r>
            <a:r>
              <a:rPr lang="uk-UA" sz="2000" dirty="0" err="1" smtClean="0"/>
              <a:t>их</a:t>
            </a:r>
            <a:r>
              <a:rPr lang="uk-UA" sz="2000" dirty="0" smtClean="0"/>
              <a:t> </a:t>
            </a:r>
            <a:r>
              <a:rPr lang="uk-UA" sz="2000" dirty="0" err="1" smtClean="0"/>
              <a:t>підпроекту</a:t>
            </a:r>
            <a:r>
              <a:rPr lang="uk-UA" sz="2000" dirty="0" smtClean="0"/>
              <a:t>/ </a:t>
            </a:r>
            <a:r>
              <a:rPr lang="uk-UA" sz="2000" dirty="0" err="1" smtClean="0"/>
              <a:t>ів</a:t>
            </a:r>
            <a:r>
              <a:rPr lang="uk-UA" sz="2000" dirty="0" smtClean="0"/>
              <a:t>, ГВП може допомагати окрема група зовнішніх консультантів, яка фінансується за кошти ТД, що надходять від донорів або кредитних фондів. </a:t>
            </a:r>
          </a:p>
          <a:p>
            <a:pPr marL="0" indent="0" algn="just">
              <a:buNone/>
            </a:pPr>
            <a:r>
              <a:rPr lang="uk-UA" sz="2000" dirty="0" smtClean="0"/>
              <a:t>Кінцевий отримувач визначає найбіль</a:t>
            </a:r>
            <a:r>
              <a:rPr lang="uk-UA" sz="2000" dirty="0" smtClean="0"/>
              <a:t>ш оптимальні та діючі структуру та кадровий склад ГВП для задоволення потреб </a:t>
            </a:r>
            <a:r>
              <a:rPr lang="uk-UA" sz="2000" dirty="0" err="1" smtClean="0"/>
              <a:t>підпроекту</a:t>
            </a:r>
            <a:r>
              <a:rPr lang="uk-UA" sz="2000" dirty="0" smtClean="0"/>
              <a:t>. </a:t>
            </a:r>
            <a:r>
              <a:rPr lang="en-US" sz="2000" dirty="0" smtClean="0"/>
              <a:t/>
            </a:r>
            <a:br>
              <a:rPr lang="en-US" sz="2000" dirty="0" smtClean="0"/>
            </a:br>
            <a:endParaRPr lang="en-US" sz="2000" dirty="0" smtClean="0"/>
          </a:p>
          <a:p>
            <a:pPr>
              <a:buNone/>
            </a:pPr>
            <a:endParaRPr lang="en-GB" sz="2000" dirty="0" smtClean="0"/>
          </a:p>
        </p:txBody>
      </p:sp>
      <p:sp>
        <p:nvSpPr>
          <p:cNvPr id="23556" name="Rectangle 5"/>
          <p:cNvSpPr>
            <a:spLocks noChangeArrowheads="1"/>
          </p:cNvSpPr>
          <p:nvPr/>
        </p:nvSpPr>
        <p:spPr bwMode="auto">
          <a:xfrm>
            <a:off x="533400" y="111920"/>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800" b="1" dirty="0" err="1">
                <a:solidFill>
                  <a:srgbClr val="002060"/>
                </a:solidFill>
              </a:rPr>
              <a:t>Підтримка</a:t>
            </a:r>
            <a:r>
              <a:rPr lang="ru-RU" sz="1800" b="1" dirty="0">
                <a:solidFill>
                  <a:srgbClr val="002060"/>
                </a:solidFill>
              </a:rPr>
              <a:t> </a:t>
            </a:r>
            <a:r>
              <a:rPr lang="ru-RU" sz="1800" b="1" dirty="0" err="1">
                <a:solidFill>
                  <a:srgbClr val="002060"/>
                </a:solidFill>
              </a:rPr>
              <a:t>Міністерства</a:t>
            </a:r>
            <a:r>
              <a:rPr lang="ru-RU" sz="1800" b="1" dirty="0">
                <a:solidFill>
                  <a:srgbClr val="002060"/>
                </a:solidFill>
              </a:rPr>
              <a:t> </a:t>
            </a:r>
            <a:r>
              <a:rPr lang="ru-RU" sz="1800" b="1" dirty="0" err="1">
                <a:solidFill>
                  <a:srgbClr val="002060"/>
                </a:solidFill>
              </a:rPr>
              <a:t>інфраструктури</a:t>
            </a:r>
            <a:r>
              <a:rPr lang="ru-RU" sz="1800" b="1" dirty="0">
                <a:solidFill>
                  <a:srgbClr val="002060"/>
                </a:solidFill>
              </a:rPr>
              <a:t> </a:t>
            </a:r>
            <a:r>
              <a:rPr lang="ru-RU" sz="1800" b="1" dirty="0" err="1">
                <a:solidFill>
                  <a:srgbClr val="002060"/>
                </a:solidFill>
              </a:rPr>
              <a:t>України</a:t>
            </a:r>
            <a:r>
              <a:rPr lang="ru-RU" sz="1800" b="1" dirty="0">
                <a:solidFill>
                  <a:srgbClr val="002060"/>
                </a:solidFill>
              </a:rPr>
              <a:t> </a:t>
            </a:r>
          </a:p>
          <a:p>
            <a:pPr lvl="0" algn="ctr" defTabSz="914400" eaLnBrk="1" hangingPunct="1">
              <a:spcBef>
                <a:spcPct val="0"/>
              </a:spcBef>
              <a:buNone/>
              <a:tabLst/>
            </a:pPr>
            <a:r>
              <a:rPr lang="ru-RU" sz="1800" b="1" dirty="0">
                <a:solidFill>
                  <a:srgbClr val="002060"/>
                </a:solidFill>
              </a:rPr>
              <a:t>у рамках Проекту </a:t>
            </a:r>
            <a:r>
              <a:rPr lang="ru-RU" sz="1800" b="1" dirty="0" err="1">
                <a:solidFill>
                  <a:srgbClr val="002060"/>
                </a:solidFill>
              </a:rPr>
              <a:t>рамкової</a:t>
            </a:r>
            <a:r>
              <a:rPr lang="ru-RU" sz="1800" b="1" dirty="0">
                <a:solidFill>
                  <a:srgbClr val="002060"/>
                </a:solidFill>
              </a:rPr>
              <a:t> </a:t>
            </a:r>
            <a:r>
              <a:rPr lang="ru-RU" sz="1800" b="1" dirty="0" err="1">
                <a:solidFill>
                  <a:srgbClr val="002060"/>
                </a:solidFill>
              </a:rPr>
              <a:t>кредитної</a:t>
            </a:r>
            <a:r>
              <a:rPr lang="ru-RU" sz="1800" b="1" dirty="0">
                <a:solidFill>
                  <a:srgbClr val="002060"/>
                </a:solidFill>
              </a:rPr>
              <a:t> угоди для </a:t>
            </a:r>
            <a:r>
              <a:rPr lang="ru-RU" sz="1800" b="1" dirty="0" err="1">
                <a:solidFill>
                  <a:srgbClr val="002060"/>
                </a:solidFill>
              </a:rPr>
              <a:t>міського</a:t>
            </a:r>
            <a:r>
              <a:rPr lang="ru-RU" sz="1800" b="1" dirty="0">
                <a:solidFill>
                  <a:srgbClr val="002060"/>
                </a:solidFill>
              </a:rPr>
              <a:t> </a:t>
            </a:r>
            <a:r>
              <a:rPr lang="ru-RU" sz="1800" b="1" dirty="0" err="1">
                <a:solidFill>
                  <a:srgbClr val="002060"/>
                </a:solidFill>
              </a:rPr>
              <a:t>громадського</a:t>
            </a:r>
            <a:r>
              <a:rPr lang="ru-RU" sz="1800" b="1" dirty="0">
                <a:solidFill>
                  <a:srgbClr val="002060"/>
                </a:solidFill>
              </a:rPr>
              <a:t> транспорту </a:t>
            </a:r>
            <a:r>
              <a:rPr lang="ru-RU" sz="1800" b="1" dirty="0" err="1">
                <a:solidFill>
                  <a:srgbClr val="002060"/>
                </a:solidFill>
              </a:rPr>
              <a:t>України</a:t>
            </a:r>
            <a:r>
              <a:rPr lang="ru-RU" sz="18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6" name="Rectangle 5"/>
          <p:cNvSpPr/>
          <p:nvPr/>
        </p:nvSpPr>
        <p:spPr>
          <a:xfrm>
            <a:off x="228600" y="1143001"/>
            <a:ext cx="8382000" cy="400110"/>
          </a:xfrm>
          <a:prstGeom prst="rect">
            <a:avLst/>
          </a:prstGeom>
        </p:spPr>
        <p:txBody>
          <a:bodyPr wrap="square">
            <a:spAutoFit/>
          </a:bodyPr>
          <a:lstStyle/>
          <a:p>
            <a:pPr>
              <a:buNone/>
            </a:pPr>
            <a:endParaRPr lang="en-US" dirty="0"/>
          </a:p>
        </p:txBody>
      </p:sp>
      <p:sp>
        <p:nvSpPr>
          <p:cNvPr id="7" name="Text Box 2"/>
          <p:cNvSpPr txBox="1">
            <a:spLocks noChangeArrowheads="1"/>
          </p:cNvSpPr>
          <p:nvPr/>
        </p:nvSpPr>
        <p:spPr bwMode="auto">
          <a:xfrm>
            <a:off x="228600" y="1066800"/>
            <a:ext cx="8686800" cy="527068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280400" cy="574675"/>
          </a:xfrm>
        </p:spPr>
        <p:txBody>
          <a:bodyPr/>
          <a:lstStyle/>
          <a:p>
            <a:pPr lvl="0" algn="ctr" eaLnBrk="1" hangingPunct="1"/>
            <a:r>
              <a:rPr lang="en-US" sz="2000" dirty="0" smtClean="0">
                <a:solidFill>
                  <a:schemeClr val="accent6">
                    <a:lumMod val="50000"/>
                  </a:schemeClr>
                </a:solidFill>
              </a:rPr>
              <a:t>“</a:t>
            </a:r>
            <a:r>
              <a:rPr lang="ru-RU" sz="1800" b="1" kern="1200" dirty="0" err="1">
                <a:solidFill>
                  <a:srgbClr val="002060"/>
                </a:solidFill>
                <a:latin typeface="Arial" charset="0"/>
                <a:ea typeface="+mn-ea"/>
                <a:cs typeface="Times New Roman" pitchFamily="18" charset="0"/>
              </a:rPr>
              <a:t>Підтримка</a:t>
            </a:r>
            <a:r>
              <a:rPr lang="ru-RU" sz="1800" b="1" kern="1200" dirty="0">
                <a:solidFill>
                  <a:srgbClr val="002060"/>
                </a:solidFill>
                <a:latin typeface="Arial" charset="0"/>
                <a:ea typeface="+mn-ea"/>
                <a:cs typeface="Times New Roman" pitchFamily="18" charset="0"/>
              </a:rPr>
              <a:t> </a:t>
            </a:r>
            <a:r>
              <a:rPr lang="ru-RU" sz="1800" b="1" kern="1200" dirty="0" err="1">
                <a:solidFill>
                  <a:srgbClr val="002060"/>
                </a:solidFill>
                <a:latin typeface="Arial" charset="0"/>
                <a:ea typeface="+mn-ea"/>
                <a:cs typeface="Times New Roman" pitchFamily="18" charset="0"/>
              </a:rPr>
              <a:t>Міністерства</a:t>
            </a:r>
            <a:r>
              <a:rPr lang="ru-RU" sz="1800" b="1" kern="1200" dirty="0">
                <a:solidFill>
                  <a:srgbClr val="002060"/>
                </a:solidFill>
                <a:latin typeface="Arial" charset="0"/>
                <a:ea typeface="+mn-ea"/>
                <a:cs typeface="Times New Roman" pitchFamily="18" charset="0"/>
              </a:rPr>
              <a:t> </a:t>
            </a:r>
            <a:r>
              <a:rPr lang="ru-RU" sz="1800" b="1" kern="1200" dirty="0" err="1">
                <a:solidFill>
                  <a:srgbClr val="002060"/>
                </a:solidFill>
                <a:latin typeface="Arial" charset="0"/>
                <a:ea typeface="+mn-ea"/>
                <a:cs typeface="Times New Roman" pitchFamily="18" charset="0"/>
              </a:rPr>
              <a:t>інфраструктури</a:t>
            </a:r>
            <a:r>
              <a:rPr lang="ru-RU" sz="1800" b="1" kern="1200" dirty="0">
                <a:solidFill>
                  <a:srgbClr val="002060"/>
                </a:solidFill>
                <a:latin typeface="Arial" charset="0"/>
                <a:ea typeface="+mn-ea"/>
                <a:cs typeface="Times New Roman" pitchFamily="18" charset="0"/>
              </a:rPr>
              <a:t> </a:t>
            </a:r>
            <a:r>
              <a:rPr lang="ru-RU" sz="1800" b="1" kern="1200" dirty="0" err="1">
                <a:solidFill>
                  <a:srgbClr val="002060"/>
                </a:solidFill>
                <a:latin typeface="Arial" charset="0"/>
                <a:ea typeface="+mn-ea"/>
                <a:cs typeface="Times New Roman" pitchFamily="18" charset="0"/>
              </a:rPr>
              <a:t>України</a:t>
            </a:r>
            <a:r>
              <a:rPr lang="ru-RU" sz="1800" b="1" kern="1200" dirty="0">
                <a:solidFill>
                  <a:srgbClr val="002060"/>
                </a:solidFill>
                <a:latin typeface="Arial" charset="0"/>
                <a:ea typeface="+mn-ea"/>
                <a:cs typeface="Times New Roman" pitchFamily="18" charset="0"/>
              </a:rPr>
              <a:t> </a:t>
            </a:r>
            <a:br>
              <a:rPr lang="ru-RU" sz="1800" b="1" kern="1200" dirty="0">
                <a:solidFill>
                  <a:srgbClr val="002060"/>
                </a:solidFill>
                <a:latin typeface="Arial" charset="0"/>
                <a:ea typeface="+mn-ea"/>
                <a:cs typeface="Times New Roman" pitchFamily="18" charset="0"/>
              </a:rPr>
            </a:br>
            <a:r>
              <a:rPr lang="ru-RU" sz="1800" b="1" kern="1200" dirty="0">
                <a:solidFill>
                  <a:srgbClr val="002060"/>
                </a:solidFill>
                <a:latin typeface="Arial" charset="0"/>
                <a:ea typeface="+mn-ea"/>
                <a:cs typeface="Times New Roman" pitchFamily="18" charset="0"/>
              </a:rPr>
              <a:t>у рамках Проекту </a:t>
            </a:r>
            <a:r>
              <a:rPr lang="ru-RU" sz="1800" b="1" kern="1200" dirty="0" err="1">
                <a:solidFill>
                  <a:srgbClr val="002060"/>
                </a:solidFill>
                <a:latin typeface="Arial" charset="0"/>
                <a:ea typeface="+mn-ea"/>
                <a:cs typeface="Times New Roman" pitchFamily="18" charset="0"/>
              </a:rPr>
              <a:t>рамкової</a:t>
            </a:r>
            <a:r>
              <a:rPr lang="ru-RU" sz="1800" b="1" kern="1200" dirty="0">
                <a:solidFill>
                  <a:srgbClr val="002060"/>
                </a:solidFill>
                <a:latin typeface="Arial" charset="0"/>
                <a:ea typeface="+mn-ea"/>
                <a:cs typeface="Times New Roman" pitchFamily="18" charset="0"/>
              </a:rPr>
              <a:t> </a:t>
            </a:r>
            <a:r>
              <a:rPr lang="ru-RU" sz="1800" b="1" kern="1200" dirty="0" err="1">
                <a:solidFill>
                  <a:srgbClr val="002060"/>
                </a:solidFill>
                <a:latin typeface="Arial" charset="0"/>
                <a:ea typeface="+mn-ea"/>
                <a:cs typeface="Times New Roman" pitchFamily="18" charset="0"/>
              </a:rPr>
              <a:t>кредитної</a:t>
            </a:r>
            <a:r>
              <a:rPr lang="ru-RU" sz="1800" b="1" kern="1200" dirty="0">
                <a:solidFill>
                  <a:srgbClr val="002060"/>
                </a:solidFill>
                <a:latin typeface="Arial" charset="0"/>
                <a:ea typeface="+mn-ea"/>
                <a:cs typeface="Times New Roman" pitchFamily="18" charset="0"/>
              </a:rPr>
              <a:t> угоди для </a:t>
            </a:r>
            <a:r>
              <a:rPr lang="ru-RU" sz="1800" b="1" kern="1200" dirty="0" err="1">
                <a:solidFill>
                  <a:srgbClr val="002060"/>
                </a:solidFill>
                <a:latin typeface="Arial" charset="0"/>
                <a:ea typeface="+mn-ea"/>
                <a:cs typeface="Times New Roman" pitchFamily="18" charset="0"/>
              </a:rPr>
              <a:t>міського</a:t>
            </a:r>
            <a:r>
              <a:rPr lang="ru-RU" sz="1800" b="1" kern="1200" dirty="0">
                <a:solidFill>
                  <a:srgbClr val="002060"/>
                </a:solidFill>
                <a:latin typeface="Arial" charset="0"/>
                <a:ea typeface="+mn-ea"/>
                <a:cs typeface="Times New Roman" pitchFamily="18" charset="0"/>
              </a:rPr>
              <a:t> </a:t>
            </a:r>
            <a:r>
              <a:rPr lang="ru-RU" sz="1800" b="1" kern="1200" dirty="0" err="1">
                <a:solidFill>
                  <a:srgbClr val="002060"/>
                </a:solidFill>
                <a:latin typeface="Arial" charset="0"/>
                <a:ea typeface="+mn-ea"/>
                <a:cs typeface="Times New Roman" pitchFamily="18" charset="0"/>
              </a:rPr>
              <a:t>громадського</a:t>
            </a:r>
            <a:r>
              <a:rPr lang="ru-RU" sz="1800" b="1" kern="1200" dirty="0">
                <a:solidFill>
                  <a:srgbClr val="002060"/>
                </a:solidFill>
                <a:latin typeface="Arial" charset="0"/>
                <a:ea typeface="+mn-ea"/>
                <a:cs typeface="Times New Roman" pitchFamily="18" charset="0"/>
              </a:rPr>
              <a:t> транспорту </a:t>
            </a:r>
            <a:r>
              <a:rPr lang="ru-RU" sz="1800" b="1" kern="1200" dirty="0" err="1">
                <a:solidFill>
                  <a:srgbClr val="002060"/>
                </a:solidFill>
                <a:latin typeface="Arial" charset="0"/>
                <a:ea typeface="+mn-ea"/>
                <a:cs typeface="Times New Roman" pitchFamily="18" charset="0"/>
              </a:rPr>
              <a:t>України</a:t>
            </a:r>
            <a:r>
              <a:rPr lang="ru-RU" sz="1800" b="1" kern="1200" dirty="0">
                <a:solidFill>
                  <a:srgbClr val="002060"/>
                </a:solidFill>
                <a:latin typeface="Arial" charset="0"/>
                <a:ea typeface="+mn-ea"/>
                <a:cs typeface="Times New Roman" pitchFamily="18" charset="0"/>
              </a:rPr>
              <a:t>”</a:t>
            </a:r>
            <a:br>
              <a:rPr lang="ru-RU" sz="1800" b="1" kern="1200" dirty="0">
                <a:solidFill>
                  <a:srgbClr val="002060"/>
                </a:solidFill>
                <a:latin typeface="Arial" charset="0"/>
                <a:ea typeface="+mn-ea"/>
                <a:cs typeface="Times New Roman" pitchFamily="18" charset="0"/>
              </a:rPr>
            </a:br>
            <a:endParaRPr lang="en-US" dirty="0"/>
          </a:p>
        </p:txBody>
      </p:sp>
      <p:sp>
        <p:nvSpPr>
          <p:cNvPr id="3" name="Content Placeholder 2"/>
          <p:cNvSpPr>
            <a:spLocks noGrp="1"/>
          </p:cNvSpPr>
          <p:nvPr>
            <p:ph idx="1"/>
          </p:nvPr>
        </p:nvSpPr>
        <p:spPr>
          <a:xfrm>
            <a:off x="539750" y="1143000"/>
            <a:ext cx="8280400" cy="5165725"/>
          </a:xfrm>
        </p:spPr>
        <p:txBody>
          <a:bodyPr/>
          <a:lstStyle/>
          <a:p>
            <a:pPr>
              <a:buNone/>
            </a:pPr>
            <a:r>
              <a:rPr lang="en-GB" b="1" dirty="0" smtClean="0"/>
              <a:t>1.3  </a:t>
            </a:r>
            <a:r>
              <a:rPr lang="uk-UA" b="1" dirty="0" smtClean="0"/>
              <a:t>ГВП</a:t>
            </a:r>
            <a:endParaRPr lang="en-GB" b="1" dirty="0" smtClean="0"/>
          </a:p>
          <a:p>
            <a:pPr>
              <a:buNone/>
            </a:pPr>
            <a:r>
              <a:rPr lang="en-GB" sz="2200" i="1" dirty="0" smtClean="0"/>
              <a:t>1.3.3  </a:t>
            </a:r>
            <a:r>
              <a:rPr lang="uk-UA" sz="2200" i="1" dirty="0" smtClean="0"/>
              <a:t>Функції</a:t>
            </a:r>
            <a:endParaRPr lang="en-GB" sz="2200" i="1" dirty="0" smtClean="0"/>
          </a:p>
          <a:p>
            <a:pPr>
              <a:buNone/>
            </a:pPr>
            <a:r>
              <a:rPr lang="uk-UA" sz="2200" dirty="0" smtClean="0"/>
              <a:t>ГВП відповідатимуть за</a:t>
            </a:r>
            <a:r>
              <a:rPr lang="en-GB" sz="2200" dirty="0" smtClean="0"/>
              <a:t>:</a:t>
            </a:r>
            <a:endParaRPr lang="en-GB" sz="2200" dirty="0" smtClean="0"/>
          </a:p>
          <a:p>
            <a:pPr algn="just">
              <a:buFontTx/>
              <a:buChar char="-"/>
            </a:pPr>
            <a:r>
              <a:rPr lang="uk-UA" sz="2200" dirty="0" smtClean="0"/>
              <a:t>Підготовку документів за </a:t>
            </a:r>
            <a:r>
              <a:rPr lang="uk-UA" sz="2200" dirty="0" err="1" smtClean="0"/>
              <a:t>підпроектом</a:t>
            </a:r>
            <a:r>
              <a:rPr lang="uk-UA" sz="2200" dirty="0" smtClean="0"/>
              <a:t>, технічних умов та тендерної документації, контрактів на послуги</a:t>
            </a:r>
          </a:p>
          <a:p>
            <a:pPr algn="just">
              <a:buFontTx/>
              <a:buChar char="-"/>
            </a:pPr>
            <a:r>
              <a:rPr lang="uk-UA" sz="2200" dirty="0" smtClean="0"/>
              <a:t>Керівництво процесом закупівлі відповідно до Керівництва ЄІБ з </a:t>
            </a:r>
            <a:r>
              <a:rPr lang="uk-UA" sz="2200" dirty="0" err="1" smtClean="0"/>
              <a:t>закупівель</a:t>
            </a:r>
            <a:r>
              <a:rPr lang="uk-UA" sz="2200" dirty="0" smtClean="0"/>
              <a:t> (КП), фінансовий/ обліковий менеджмент</a:t>
            </a:r>
          </a:p>
          <a:p>
            <a:pPr algn="just">
              <a:buFontTx/>
              <a:buChar char="-"/>
            </a:pPr>
            <a:r>
              <a:rPr lang="uk-UA" sz="2200" dirty="0" smtClean="0"/>
              <a:t>Моніторинг фізичних робіт, вимоги оцінки екологічного та соціального впливу, моніторинг та оцінки</a:t>
            </a:r>
          </a:p>
          <a:p>
            <a:pPr algn="just">
              <a:buFontTx/>
              <a:buChar char="-"/>
            </a:pPr>
            <a:r>
              <a:rPr lang="uk-UA" sz="2200" dirty="0" smtClean="0"/>
              <a:t>Підготовку звітів про хід виконання та завершення </a:t>
            </a:r>
            <a:r>
              <a:rPr lang="uk-UA" sz="2200" dirty="0" err="1" smtClean="0"/>
              <a:t>підпроектів</a:t>
            </a:r>
            <a:r>
              <a:rPr lang="en-GB" sz="2200" dirty="0" smtClean="0"/>
              <a:t>. </a:t>
            </a:r>
            <a:endParaRPr lang="en-GB" sz="2200" dirty="0" smtClean="0"/>
          </a:p>
          <a:p>
            <a:pPr algn="just">
              <a:buNone/>
            </a:pPr>
            <a:r>
              <a:rPr lang="uk-UA" sz="2200" dirty="0" smtClean="0"/>
              <a:t>При виконанні цих завдань ГВП будуть допомагати спеціалісти ГУПП та, у разі доцільності, експерти ТД. </a:t>
            </a:r>
            <a:endParaRPr lang="en-GB" sz="2200" dirty="0" smtClean="0"/>
          </a:p>
        </p:txBody>
      </p:sp>
      <p:sp>
        <p:nvSpPr>
          <p:cNvPr id="4" name="Date Placeholder 3"/>
          <p:cNvSpPr>
            <a:spLocks noGrp="1"/>
          </p:cNvSpPr>
          <p:nvPr>
            <p:ph type="dt" sz="half" idx="10"/>
          </p:nvPr>
        </p:nvSpPr>
        <p:spPr/>
        <p:txBody>
          <a:bodyPr/>
          <a:lstStyle/>
          <a:p>
            <a:pPr>
              <a:defRPr/>
            </a:pPr>
            <a:fld id="{7DEDC758-0B8F-4C6A-A2DA-329B4CCDEF0A}" type="datetime5">
              <a:rPr lang="en-GB" altLang="en-US" smtClean="0"/>
              <a:pPr>
                <a:defRPr/>
              </a:pPr>
              <a:t>8-Jan-17</a:t>
            </a:fld>
            <a:endParaRPr lang="en-US" altLang="en-US"/>
          </a:p>
        </p:txBody>
      </p:sp>
      <p:sp>
        <p:nvSpPr>
          <p:cNvPr id="5" name="Slide Number Placeholder 4"/>
          <p:cNvSpPr>
            <a:spLocks noGrp="1"/>
          </p:cNvSpPr>
          <p:nvPr>
            <p:ph type="sldNum" sz="quarter" idx="11"/>
          </p:nvPr>
        </p:nvSpPr>
        <p:spPr/>
        <p:txBody>
          <a:bodyPr/>
          <a:lstStyle/>
          <a:p>
            <a:pPr>
              <a:defRPr/>
            </a:pPr>
            <a:fld id="{BE622A56-8F6B-4FD9-87EE-B809B9BDC03D}" type="slidenum">
              <a:rPr lang="en-US" altLang="en-US" smtClean="0"/>
              <a:pPr>
                <a:defRPr/>
              </a:pPr>
              <a:t>12</a:t>
            </a:fld>
            <a:endParaRPr lang="en-US" altLang="en-US"/>
          </a:p>
        </p:txBody>
      </p:sp>
      <p:sp>
        <p:nvSpPr>
          <p:cNvPr id="6" name="Footer Placeholder 5"/>
          <p:cNvSpPr>
            <a:spLocks noGrp="1"/>
          </p:cNvSpPr>
          <p:nvPr>
            <p:ph type="ftr" sz="quarter" idx="12"/>
          </p:nvPr>
        </p:nvSpPr>
        <p:spPr/>
        <p:txBody>
          <a:bodyPr/>
          <a:lstStyle/>
          <a:p>
            <a:pPr>
              <a:buNone/>
            </a:pPr>
            <a:r>
              <a:rPr lang="uk-UA" altLang="en-US" dirty="0">
                <a:solidFill>
                  <a:schemeClr val="bg1"/>
                </a:solidFill>
              </a:rPr>
              <a:t>Європейський інвестиційний банк</a:t>
            </a:r>
            <a:endParaRPr lang="en-GB" altLang="en-US" dirty="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175" y="76200"/>
            <a:ext cx="8280400" cy="574675"/>
          </a:xfrm>
        </p:spPr>
        <p:txBody>
          <a:bodyPr/>
          <a:lstStyle/>
          <a:p>
            <a:pPr lvl="0" algn="ctr" eaLnBrk="1" hangingPunct="1"/>
            <a:r>
              <a:rPr lang="ru-RU" sz="1800" b="1" kern="1200" dirty="0" err="1">
                <a:solidFill>
                  <a:srgbClr val="002060"/>
                </a:solidFill>
                <a:latin typeface="Arial" charset="0"/>
                <a:ea typeface="+mn-ea"/>
                <a:cs typeface="Times New Roman" pitchFamily="18" charset="0"/>
              </a:rPr>
              <a:t>Підтримка</a:t>
            </a:r>
            <a:r>
              <a:rPr lang="ru-RU" sz="1800" b="1" kern="1200" dirty="0">
                <a:solidFill>
                  <a:srgbClr val="002060"/>
                </a:solidFill>
                <a:latin typeface="Arial" charset="0"/>
                <a:ea typeface="+mn-ea"/>
                <a:cs typeface="Times New Roman" pitchFamily="18" charset="0"/>
              </a:rPr>
              <a:t> </a:t>
            </a:r>
            <a:r>
              <a:rPr lang="ru-RU" sz="1800" b="1" kern="1200" dirty="0" err="1">
                <a:solidFill>
                  <a:srgbClr val="002060"/>
                </a:solidFill>
                <a:latin typeface="Arial" charset="0"/>
                <a:ea typeface="+mn-ea"/>
                <a:cs typeface="Times New Roman" pitchFamily="18" charset="0"/>
              </a:rPr>
              <a:t>Міністерства</a:t>
            </a:r>
            <a:r>
              <a:rPr lang="ru-RU" sz="1800" b="1" kern="1200" dirty="0">
                <a:solidFill>
                  <a:srgbClr val="002060"/>
                </a:solidFill>
                <a:latin typeface="Arial" charset="0"/>
                <a:ea typeface="+mn-ea"/>
                <a:cs typeface="Times New Roman" pitchFamily="18" charset="0"/>
              </a:rPr>
              <a:t> </a:t>
            </a:r>
            <a:r>
              <a:rPr lang="ru-RU" sz="1800" b="1" kern="1200" dirty="0" err="1">
                <a:solidFill>
                  <a:srgbClr val="002060"/>
                </a:solidFill>
                <a:latin typeface="Arial" charset="0"/>
                <a:ea typeface="+mn-ea"/>
                <a:cs typeface="Times New Roman" pitchFamily="18" charset="0"/>
              </a:rPr>
              <a:t>інфраструктури</a:t>
            </a:r>
            <a:r>
              <a:rPr lang="ru-RU" sz="1800" b="1" kern="1200" dirty="0">
                <a:solidFill>
                  <a:srgbClr val="002060"/>
                </a:solidFill>
                <a:latin typeface="Arial" charset="0"/>
                <a:ea typeface="+mn-ea"/>
                <a:cs typeface="Times New Roman" pitchFamily="18" charset="0"/>
              </a:rPr>
              <a:t> </a:t>
            </a:r>
            <a:r>
              <a:rPr lang="ru-RU" sz="1800" b="1" kern="1200" dirty="0" err="1">
                <a:solidFill>
                  <a:srgbClr val="002060"/>
                </a:solidFill>
                <a:latin typeface="Arial" charset="0"/>
                <a:ea typeface="+mn-ea"/>
                <a:cs typeface="Times New Roman" pitchFamily="18" charset="0"/>
              </a:rPr>
              <a:t>України</a:t>
            </a:r>
            <a:r>
              <a:rPr lang="ru-RU" sz="1800" b="1" kern="1200" dirty="0">
                <a:solidFill>
                  <a:srgbClr val="002060"/>
                </a:solidFill>
                <a:latin typeface="Arial" charset="0"/>
                <a:ea typeface="+mn-ea"/>
                <a:cs typeface="Times New Roman" pitchFamily="18" charset="0"/>
              </a:rPr>
              <a:t> </a:t>
            </a:r>
            <a:br>
              <a:rPr lang="ru-RU" sz="1800" b="1" kern="1200" dirty="0">
                <a:solidFill>
                  <a:srgbClr val="002060"/>
                </a:solidFill>
                <a:latin typeface="Arial" charset="0"/>
                <a:ea typeface="+mn-ea"/>
                <a:cs typeface="Times New Roman" pitchFamily="18" charset="0"/>
              </a:rPr>
            </a:br>
            <a:r>
              <a:rPr lang="ru-RU" sz="1800" b="1" kern="1200" dirty="0">
                <a:solidFill>
                  <a:srgbClr val="002060"/>
                </a:solidFill>
                <a:latin typeface="Arial" charset="0"/>
                <a:ea typeface="+mn-ea"/>
                <a:cs typeface="Times New Roman" pitchFamily="18" charset="0"/>
              </a:rPr>
              <a:t>у рамках Проекту </a:t>
            </a:r>
            <a:r>
              <a:rPr lang="ru-RU" sz="1800" b="1" kern="1200" dirty="0" err="1">
                <a:solidFill>
                  <a:srgbClr val="002060"/>
                </a:solidFill>
                <a:latin typeface="Arial" charset="0"/>
                <a:ea typeface="+mn-ea"/>
                <a:cs typeface="Times New Roman" pitchFamily="18" charset="0"/>
              </a:rPr>
              <a:t>рамкової</a:t>
            </a:r>
            <a:r>
              <a:rPr lang="ru-RU" sz="1800" b="1" kern="1200" dirty="0">
                <a:solidFill>
                  <a:srgbClr val="002060"/>
                </a:solidFill>
                <a:latin typeface="Arial" charset="0"/>
                <a:ea typeface="+mn-ea"/>
                <a:cs typeface="Times New Roman" pitchFamily="18" charset="0"/>
              </a:rPr>
              <a:t> </a:t>
            </a:r>
            <a:r>
              <a:rPr lang="ru-RU" sz="1800" b="1" kern="1200" dirty="0" err="1">
                <a:solidFill>
                  <a:srgbClr val="002060"/>
                </a:solidFill>
                <a:latin typeface="Arial" charset="0"/>
                <a:ea typeface="+mn-ea"/>
                <a:cs typeface="Times New Roman" pitchFamily="18" charset="0"/>
              </a:rPr>
              <a:t>кредитної</a:t>
            </a:r>
            <a:r>
              <a:rPr lang="ru-RU" sz="1800" b="1" kern="1200" dirty="0">
                <a:solidFill>
                  <a:srgbClr val="002060"/>
                </a:solidFill>
                <a:latin typeface="Arial" charset="0"/>
                <a:ea typeface="+mn-ea"/>
                <a:cs typeface="Times New Roman" pitchFamily="18" charset="0"/>
              </a:rPr>
              <a:t> угоди для </a:t>
            </a:r>
            <a:r>
              <a:rPr lang="ru-RU" sz="1800" b="1" kern="1200" dirty="0" err="1">
                <a:solidFill>
                  <a:srgbClr val="002060"/>
                </a:solidFill>
                <a:latin typeface="Arial" charset="0"/>
                <a:ea typeface="+mn-ea"/>
                <a:cs typeface="Times New Roman" pitchFamily="18" charset="0"/>
              </a:rPr>
              <a:t>міського</a:t>
            </a:r>
            <a:r>
              <a:rPr lang="ru-RU" sz="1800" b="1" kern="1200" dirty="0">
                <a:solidFill>
                  <a:srgbClr val="002060"/>
                </a:solidFill>
                <a:latin typeface="Arial" charset="0"/>
                <a:ea typeface="+mn-ea"/>
                <a:cs typeface="Times New Roman" pitchFamily="18" charset="0"/>
              </a:rPr>
              <a:t> </a:t>
            </a:r>
            <a:r>
              <a:rPr lang="ru-RU" sz="1800" b="1" kern="1200" dirty="0" err="1">
                <a:solidFill>
                  <a:srgbClr val="002060"/>
                </a:solidFill>
                <a:latin typeface="Arial" charset="0"/>
                <a:ea typeface="+mn-ea"/>
                <a:cs typeface="Times New Roman" pitchFamily="18" charset="0"/>
              </a:rPr>
              <a:t>громадського</a:t>
            </a:r>
            <a:r>
              <a:rPr lang="ru-RU" sz="1800" b="1" kern="1200" dirty="0">
                <a:solidFill>
                  <a:srgbClr val="002060"/>
                </a:solidFill>
                <a:latin typeface="Arial" charset="0"/>
                <a:ea typeface="+mn-ea"/>
                <a:cs typeface="Times New Roman" pitchFamily="18" charset="0"/>
              </a:rPr>
              <a:t> транспорту </a:t>
            </a:r>
            <a:r>
              <a:rPr lang="ru-RU" sz="1800" b="1" kern="1200" dirty="0" err="1">
                <a:solidFill>
                  <a:srgbClr val="002060"/>
                </a:solidFill>
                <a:latin typeface="Arial" charset="0"/>
                <a:ea typeface="+mn-ea"/>
                <a:cs typeface="Times New Roman" pitchFamily="18" charset="0"/>
              </a:rPr>
              <a:t>України</a:t>
            </a:r>
            <a:r>
              <a:rPr lang="ru-RU" sz="1800" b="1" kern="1200" dirty="0">
                <a:solidFill>
                  <a:srgbClr val="002060"/>
                </a:solidFill>
                <a:latin typeface="Arial" charset="0"/>
                <a:ea typeface="+mn-ea"/>
                <a:cs typeface="Times New Roman" pitchFamily="18" charset="0"/>
              </a:rPr>
              <a:t>”</a:t>
            </a:r>
            <a:br>
              <a:rPr lang="ru-RU" sz="1800" b="1" kern="1200" dirty="0">
                <a:solidFill>
                  <a:srgbClr val="002060"/>
                </a:solidFill>
                <a:latin typeface="Arial" charset="0"/>
                <a:ea typeface="+mn-ea"/>
                <a:cs typeface="Times New Roman" pitchFamily="18" charset="0"/>
              </a:rPr>
            </a:br>
            <a:r>
              <a:rPr lang="en-US" i="1" dirty="0" smtClean="0">
                <a:solidFill>
                  <a:schemeClr val="tx1"/>
                </a:solidFill>
              </a:rPr>
              <a:t/>
            </a:r>
            <a:br>
              <a:rPr lang="en-US" i="1" dirty="0" smtClean="0">
                <a:solidFill>
                  <a:schemeClr val="tx1"/>
                </a:solidFill>
              </a:rPr>
            </a:br>
            <a:endParaRPr lang="en-US" i="1" dirty="0">
              <a:solidFill>
                <a:schemeClr val="tx1"/>
              </a:solidFill>
            </a:endParaRPr>
          </a:p>
        </p:txBody>
      </p:sp>
      <p:sp>
        <p:nvSpPr>
          <p:cNvPr id="4" name="Date Placeholder 3"/>
          <p:cNvSpPr>
            <a:spLocks noGrp="1"/>
          </p:cNvSpPr>
          <p:nvPr>
            <p:ph type="dt" sz="half" idx="10"/>
          </p:nvPr>
        </p:nvSpPr>
        <p:spPr/>
        <p:txBody>
          <a:bodyPr/>
          <a:lstStyle/>
          <a:p>
            <a:pPr>
              <a:defRPr/>
            </a:pPr>
            <a:fld id="{7DEDC758-0B8F-4C6A-A2DA-329B4CCDEF0A}" type="datetime5">
              <a:rPr lang="en-GB" altLang="en-US" smtClean="0"/>
              <a:pPr>
                <a:defRPr/>
              </a:pPr>
              <a:t>8-Jan-17</a:t>
            </a:fld>
            <a:endParaRPr lang="en-US" altLang="en-US"/>
          </a:p>
        </p:txBody>
      </p:sp>
      <p:sp>
        <p:nvSpPr>
          <p:cNvPr id="5" name="Slide Number Placeholder 4"/>
          <p:cNvSpPr>
            <a:spLocks noGrp="1"/>
          </p:cNvSpPr>
          <p:nvPr>
            <p:ph type="sldNum" sz="quarter" idx="11"/>
          </p:nvPr>
        </p:nvSpPr>
        <p:spPr/>
        <p:txBody>
          <a:bodyPr/>
          <a:lstStyle/>
          <a:p>
            <a:pPr>
              <a:defRPr/>
            </a:pPr>
            <a:fld id="{BE622A56-8F6B-4FD9-87EE-B809B9BDC03D}" type="slidenum">
              <a:rPr lang="en-US" altLang="en-US" smtClean="0"/>
              <a:pPr>
                <a:defRPr/>
              </a:pPr>
              <a:t>13</a:t>
            </a:fld>
            <a:endParaRPr lang="en-US" altLang="en-US"/>
          </a:p>
        </p:txBody>
      </p:sp>
      <p:sp>
        <p:nvSpPr>
          <p:cNvPr id="6" name="Footer Placeholder 5"/>
          <p:cNvSpPr>
            <a:spLocks noGrp="1"/>
          </p:cNvSpPr>
          <p:nvPr>
            <p:ph type="ftr" sz="quarter" idx="12"/>
          </p:nvPr>
        </p:nvSpPr>
        <p:spPr/>
        <p:txBody>
          <a:bodyPr/>
          <a:lstStyle/>
          <a:p>
            <a:pPr>
              <a:buNone/>
            </a:pPr>
            <a:r>
              <a:rPr lang="uk-UA" altLang="en-US" dirty="0">
                <a:solidFill>
                  <a:schemeClr val="bg1"/>
                </a:solidFill>
              </a:rPr>
              <a:t>Європейський інвестиційний банк</a:t>
            </a:r>
            <a:endParaRPr lang="en-GB" altLang="en-US" dirty="0">
              <a:solidFill>
                <a:schemeClr val="bg1"/>
              </a:solidFill>
            </a:endParaRPr>
          </a:p>
        </p:txBody>
      </p:sp>
      <p:sp>
        <p:nvSpPr>
          <p:cNvPr id="10" name="Text Box 2"/>
          <p:cNvSpPr txBox="1">
            <a:spLocks noChangeArrowheads="1"/>
          </p:cNvSpPr>
          <p:nvPr/>
        </p:nvSpPr>
        <p:spPr bwMode="auto">
          <a:xfrm>
            <a:off x="228600" y="1149954"/>
            <a:ext cx="8589168" cy="5174646"/>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3" name="TextBox 2"/>
          <p:cNvSpPr txBox="1"/>
          <p:nvPr/>
        </p:nvSpPr>
        <p:spPr>
          <a:xfrm>
            <a:off x="309785" y="1149954"/>
            <a:ext cx="8305800" cy="1384995"/>
          </a:xfrm>
          <a:prstGeom prst="rect">
            <a:avLst/>
          </a:prstGeom>
          <a:noFill/>
        </p:spPr>
        <p:txBody>
          <a:bodyPr wrap="square" rtlCol="0">
            <a:spAutoFit/>
          </a:bodyPr>
          <a:lstStyle/>
          <a:p>
            <a:r>
              <a:rPr lang="en-US" b="1" dirty="0"/>
              <a:t>2 </a:t>
            </a:r>
            <a:r>
              <a:rPr lang="uk-UA" b="1" dirty="0"/>
              <a:t>Інституційна схема</a:t>
            </a:r>
            <a:br>
              <a:rPr lang="uk-UA" b="1" dirty="0"/>
            </a:br>
            <a:r>
              <a:rPr lang="en-US" i="1" dirty="0"/>
              <a:t>2.1 </a:t>
            </a:r>
            <a:r>
              <a:rPr lang="uk-UA" i="1" dirty="0"/>
              <a:t>Загальні </a:t>
            </a:r>
            <a:r>
              <a:rPr lang="uk-UA" i="1" dirty="0" smtClean="0"/>
              <a:t>моменти</a:t>
            </a:r>
          </a:p>
          <a:p>
            <a:pPr>
              <a:buNone/>
            </a:pPr>
            <a:r>
              <a:rPr lang="uk-UA" i="1" dirty="0"/>
              <a:t/>
            </a:r>
            <a:br>
              <a:rPr lang="uk-UA" i="1" dirty="0"/>
            </a:br>
            <a:endParaRPr lang="uk-UA" dirty="0"/>
          </a:p>
        </p:txBody>
      </p:sp>
      <p:graphicFrame>
        <p:nvGraphicFramePr>
          <p:cNvPr id="7" name="Table 6"/>
          <p:cNvGraphicFramePr>
            <a:graphicFrameLocks noGrp="1"/>
          </p:cNvGraphicFramePr>
          <p:nvPr>
            <p:extLst>
              <p:ext uri="{D42A27DB-BD31-4B8C-83A1-F6EECF244321}">
                <p14:modId xmlns:p14="http://schemas.microsoft.com/office/powerpoint/2010/main" val="139244927"/>
              </p:ext>
            </p:extLst>
          </p:nvPr>
        </p:nvGraphicFramePr>
        <p:xfrm>
          <a:off x="457200" y="1950720"/>
          <a:ext cx="8023225" cy="4221480"/>
        </p:xfrm>
        <a:graphic>
          <a:graphicData uri="http://schemas.openxmlformats.org/drawingml/2006/table">
            <a:tbl>
              <a:tblPr firstRow="1" bandRow="1">
                <a:tableStyleId>{2D5ABB26-0587-4C30-8999-92F81FD0307C}</a:tableStyleId>
              </a:tblPr>
              <a:tblGrid>
                <a:gridCol w="1009650"/>
                <a:gridCol w="1908175"/>
                <a:gridCol w="5105400"/>
              </a:tblGrid>
              <a:tr h="370840">
                <a:tc>
                  <a:txBody>
                    <a:bodyPr/>
                    <a:lstStyle/>
                    <a:p>
                      <a:r>
                        <a:rPr lang="uk-UA" dirty="0" smtClean="0"/>
                        <a:t>Рівень</a:t>
                      </a:r>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uk-UA" dirty="0" err="1" smtClean="0"/>
                        <a:t>Суб</a:t>
                      </a:r>
                      <a:r>
                        <a:rPr lang="en-US" dirty="0" smtClean="0"/>
                        <a:t>’</a:t>
                      </a:r>
                      <a:r>
                        <a:rPr lang="uk-UA" dirty="0" err="1" smtClean="0"/>
                        <a:t>єкт</a:t>
                      </a:r>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uk-UA" dirty="0" smtClean="0"/>
                        <a:t>Основна</a:t>
                      </a:r>
                      <a:r>
                        <a:rPr lang="uk-UA" baseline="0" dirty="0" smtClean="0"/>
                        <a:t> сфера відповідальності</a:t>
                      </a:r>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uk-UA" dirty="0" smtClean="0"/>
                        <a:t>1</a:t>
                      </a:r>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uk-UA" dirty="0" smtClean="0"/>
                        <a:t>ГВП</a:t>
                      </a:r>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uk-UA" dirty="0" smtClean="0"/>
                        <a:t>Підготовка та реалізація</a:t>
                      </a:r>
                      <a:r>
                        <a:rPr lang="uk-UA" baseline="0" dirty="0" smtClean="0"/>
                        <a:t> </a:t>
                      </a:r>
                      <a:r>
                        <a:rPr lang="uk-UA" baseline="0" dirty="0" err="1" smtClean="0"/>
                        <a:t>підпроектів</a:t>
                      </a:r>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uk-UA" dirty="0" smtClean="0"/>
                        <a:t>2</a:t>
                      </a:r>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uk-UA" dirty="0" smtClean="0"/>
                        <a:t>ГУПП</a:t>
                      </a:r>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uk-UA" dirty="0" smtClean="0"/>
                        <a:t>Керівництво ПМГТ та підтримка ГВП, секретаріат для</a:t>
                      </a:r>
                      <a:r>
                        <a:rPr lang="uk-UA" baseline="0" dirty="0" smtClean="0"/>
                        <a:t> Керівного комітету, відбір </a:t>
                      </a:r>
                      <a:r>
                        <a:rPr lang="uk-UA" baseline="0" dirty="0" err="1" smtClean="0"/>
                        <a:t>підпроектів</a:t>
                      </a:r>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uk-UA" dirty="0" smtClean="0"/>
                        <a:t>3</a:t>
                      </a:r>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uk-UA" dirty="0" smtClean="0"/>
                        <a:t>Керівний</a:t>
                      </a:r>
                      <a:r>
                        <a:rPr lang="uk-UA" baseline="0" dirty="0" smtClean="0"/>
                        <a:t> комітет</a:t>
                      </a:r>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uk-UA" dirty="0" smtClean="0"/>
                        <a:t>Стратегічне управління ПМГТ, погодження відбору </a:t>
                      </a:r>
                      <a:r>
                        <a:rPr lang="uk-UA" dirty="0" err="1" smtClean="0"/>
                        <a:t>підпроектів</a:t>
                      </a:r>
                      <a:r>
                        <a:rPr lang="uk-UA" dirty="0" smtClean="0"/>
                        <a:t> та запитів</a:t>
                      </a:r>
                      <a:r>
                        <a:rPr lang="uk-UA" baseline="0" dirty="0" smtClean="0"/>
                        <a:t> на виділення коштів</a:t>
                      </a:r>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uk-UA" dirty="0" smtClean="0"/>
                        <a:t>4</a:t>
                      </a:r>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uk-UA" dirty="0" smtClean="0"/>
                        <a:t>Міністерство</a:t>
                      </a:r>
                      <a:r>
                        <a:rPr lang="uk-UA" baseline="0" dirty="0" smtClean="0"/>
                        <a:t> фінансів</a:t>
                      </a:r>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uk-UA" dirty="0" smtClean="0"/>
                        <a:t>Оплата запитів на виділення</a:t>
                      </a:r>
                      <a:r>
                        <a:rPr lang="uk-UA" baseline="0" dirty="0" smtClean="0"/>
                        <a:t> коштів, оплата підрядників</a:t>
                      </a:r>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uk-UA" dirty="0" smtClean="0"/>
                        <a:t>5</a:t>
                      </a:r>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uk-UA" dirty="0" smtClean="0"/>
                        <a:t>ЄІБ/ МФО</a:t>
                      </a:r>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uk-UA" dirty="0" smtClean="0"/>
                        <a:t>Моніторинг ПМГТ та </a:t>
                      </a:r>
                      <a:r>
                        <a:rPr lang="uk-UA" dirty="0" err="1" smtClean="0"/>
                        <a:t>підпроектів</a:t>
                      </a:r>
                      <a:r>
                        <a:rPr lang="uk-UA" dirty="0" smtClean="0"/>
                        <a:t>, погодження у відповідності до ФУ, затвердження ТД</a:t>
                      </a:r>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uk-UA" dirty="0" smtClean="0"/>
                        <a:t>6</a:t>
                      </a:r>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uk-UA" dirty="0" smtClean="0"/>
                        <a:t>МІУ</a:t>
                      </a:r>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uk-UA" dirty="0" smtClean="0"/>
                        <a:t>Ініціатор та координатор ПМГТ</a:t>
                      </a:r>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80400" cy="574675"/>
          </a:xfrm>
        </p:spPr>
        <p:txBody>
          <a:bodyPr/>
          <a:lstStyle/>
          <a:p>
            <a:pPr lvl="0" algn="ctr" eaLnBrk="1" hangingPunct="1"/>
            <a:r>
              <a:rPr lang="en-US" sz="2000" dirty="0" smtClean="0">
                <a:solidFill>
                  <a:schemeClr val="accent6">
                    <a:lumMod val="50000"/>
                  </a:schemeClr>
                </a:solidFill>
              </a:rPr>
              <a:t>“</a:t>
            </a:r>
            <a:r>
              <a:rPr lang="ru-RU" sz="1800" b="1" kern="1200" dirty="0" err="1">
                <a:solidFill>
                  <a:srgbClr val="002060"/>
                </a:solidFill>
                <a:latin typeface="Arial" charset="0"/>
                <a:ea typeface="+mn-ea"/>
                <a:cs typeface="Times New Roman" pitchFamily="18" charset="0"/>
              </a:rPr>
              <a:t>Підтримка</a:t>
            </a:r>
            <a:r>
              <a:rPr lang="ru-RU" sz="1800" b="1" kern="1200" dirty="0">
                <a:solidFill>
                  <a:srgbClr val="002060"/>
                </a:solidFill>
                <a:latin typeface="Arial" charset="0"/>
                <a:ea typeface="+mn-ea"/>
                <a:cs typeface="Times New Roman" pitchFamily="18" charset="0"/>
              </a:rPr>
              <a:t> </a:t>
            </a:r>
            <a:r>
              <a:rPr lang="ru-RU" sz="1800" b="1" kern="1200" dirty="0" err="1">
                <a:solidFill>
                  <a:srgbClr val="002060"/>
                </a:solidFill>
                <a:latin typeface="Arial" charset="0"/>
                <a:ea typeface="+mn-ea"/>
                <a:cs typeface="Times New Roman" pitchFamily="18" charset="0"/>
              </a:rPr>
              <a:t>Міністерства</a:t>
            </a:r>
            <a:r>
              <a:rPr lang="ru-RU" sz="1800" b="1" kern="1200" dirty="0">
                <a:solidFill>
                  <a:srgbClr val="002060"/>
                </a:solidFill>
                <a:latin typeface="Arial" charset="0"/>
                <a:ea typeface="+mn-ea"/>
                <a:cs typeface="Times New Roman" pitchFamily="18" charset="0"/>
              </a:rPr>
              <a:t> </a:t>
            </a:r>
            <a:r>
              <a:rPr lang="ru-RU" sz="1800" b="1" kern="1200" dirty="0" err="1">
                <a:solidFill>
                  <a:srgbClr val="002060"/>
                </a:solidFill>
                <a:latin typeface="Arial" charset="0"/>
                <a:ea typeface="+mn-ea"/>
                <a:cs typeface="Times New Roman" pitchFamily="18" charset="0"/>
              </a:rPr>
              <a:t>інфраструктури</a:t>
            </a:r>
            <a:r>
              <a:rPr lang="ru-RU" sz="1800" b="1" kern="1200" dirty="0">
                <a:solidFill>
                  <a:srgbClr val="002060"/>
                </a:solidFill>
                <a:latin typeface="Arial" charset="0"/>
                <a:ea typeface="+mn-ea"/>
                <a:cs typeface="Times New Roman" pitchFamily="18" charset="0"/>
              </a:rPr>
              <a:t> </a:t>
            </a:r>
            <a:r>
              <a:rPr lang="ru-RU" sz="1800" b="1" kern="1200" dirty="0" err="1">
                <a:solidFill>
                  <a:srgbClr val="002060"/>
                </a:solidFill>
                <a:latin typeface="Arial" charset="0"/>
                <a:ea typeface="+mn-ea"/>
                <a:cs typeface="Times New Roman" pitchFamily="18" charset="0"/>
              </a:rPr>
              <a:t>України</a:t>
            </a:r>
            <a:r>
              <a:rPr lang="ru-RU" sz="1800" b="1" kern="1200" dirty="0">
                <a:solidFill>
                  <a:srgbClr val="002060"/>
                </a:solidFill>
                <a:latin typeface="Arial" charset="0"/>
                <a:ea typeface="+mn-ea"/>
                <a:cs typeface="Times New Roman" pitchFamily="18" charset="0"/>
              </a:rPr>
              <a:t> </a:t>
            </a:r>
            <a:br>
              <a:rPr lang="ru-RU" sz="1800" b="1" kern="1200" dirty="0">
                <a:solidFill>
                  <a:srgbClr val="002060"/>
                </a:solidFill>
                <a:latin typeface="Arial" charset="0"/>
                <a:ea typeface="+mn-ea"/>
                <a:cs typeface="Times New Roman" pitchFamily="18" charset="0"/>
              </a:rPr>
            </a:br>
            <a:r>
              <a:rPr lang="ru-RU" sz="1800" b="1" kern="1200" dirty="0">
                <a:solidFill>
                  <a:srgbClr val="002060"/>
                </a:solidFill>
                <a:latin typeface="Arial" charset="0"/>
                <a:ea typeface="+mn-ea"/>
                <a:cs typeface="Times New Roman" pitchFamily="18" charset="0"/>
              </a:rPr>
              <a:t>у рамках Проекту </a:t>
            </a:r>
            <a:r>
              <a:rPr lang="ru-RU" sz="1800" b="1" kern="1200" dirty="0" err="1">
                <a:solidFill>
                  <a:srgbClr val="002060"/>
                </a:solidFill>
                <a:latin typeface="Arial" charset="0"/>
                <a:ea typeface="+mn-ea"/>
                <a:cs typeface="Times New Roman" pitchFamily="18" charset="0"/>
              </a:rPr>
              <a:t>рамкової</a:t>
            </a:r>
            <a:r>
              <a:rPr lang="ru-RU" sz="1800" b="1" kern="1200" dirty="0">
                <a:solidFill>
                  <a:srgbClr val="002060"/>
                </a:solidFill>
                <a:latin typeface="Arial" charset="0"/>
                <a:ea typeface="+mn-ea"/>
                <a:cs typeface="Times New Roman" pitchFamily="18" charset="0"/>
              </a:rPr>
              <a:t> </a:t>
            </a:r>
            <a:r>
              <a:rPr lang="ru-RU" sz="1800" b="1" kern="1200" dirty="0" err="1">
                <a:solidFill>
                  <a:srgbClr val="002060"/>
                </a:solidFill>
                <a:latin typeface="Arial" charset="0"/>
                <a:ea typeface="+mn-ea"/>
                <a:cs typeface="Times New Roman" pitchFamily="18" charset="0"/>
              </a:rPr>
              <a:t>кредитної</a:t>
            </a:r>
            <a:r>
              <a:rPr lang="ru-RU" sz="1800" b="1" kern="1200" dirty="0">
                <a:solidFill>
                  <a:srgbClr val="002060"/>
                </a:solidFill>
                <a:latin typeface="Arial" charset="0"/>
                <a:ea typeface="+mn-ea"/>
                <a:cs typeface="Times New Roman" pitchFamily="18" charset="0"/>
              </a:rPr>
              <a:t> угоди для </a:t>
            </a:r>
            <a:r>
              <a:rPr lang="ru-RU" sz="1800" b="1" kern="1200" dirty="0" err="1">
                <a:solidFill>
                  <a:srgbClr val="002060"/>
                </a:solidFill>
                <a:latin typeface="Arial" charset="0"/>
                <a:ea typeface="+mn-ea"/>
                <a:cs typeface="Times New Roman" pitchFamily="18" charset="0"/>
              </a:rPr>
              <a:t>міського</a:t>
            </a:r>
            <a:r>
              <a:rPr lang="ru-RU" sz="1800" b="1" kern="1200" dirty="0">
                <a:solidFill>
                  <a:srgbClr val="002060"/>
                </a:solidFill>
                <a:latin typeface="Arial" charset="0"/>
                <a:ea typeface="+mn-ea"/>
                <a:cs typeface="Times New Roman" pitchFamily="18" charset="0"/>
              </a:rPr>
              <a:t> </a:t>
            </a:r>
            <a:r>
              <a:rPr lang="ru-RU" sz="1800" b="1" kern="1200" dirty="0" err="1">
                <a:solidFill>
                  <a:srgbClr val="002060"/>
                </a:solidFill>
                <a:latin typeface="Arial" charset="0"/>
                <a:ea typeface="+mn-ea"/>
                <a:cs typeface="Times New Roman" pitchFamily="18" charset="0"/>
              </a:rPr>
              <a:t>громадського</a:t>
            </a:r>
            <a:r>
              <a:rPr lang="ru-RU" sz="1800" b="1" kern="1200" dirty="0">
                <a:solidFill>
                  <a:srgbClr val="002060"/>
                </a:solidFill>
                <a:latin typeface="Arial" charset="0"/>
                <a:ea typeface="+mn-ea"/>
                <a:cs typeface="Times New Roman" pitchFamily="18" charset="0"/>
              </a:rPr>
              <a:t> транспорту </a:t>
            </a:r>
            <a:r>
              <a:rPr lang="ru-RU" sz="1800" b="1" kern="1200" dirty="0" err="1">
                <a:solidFill>
                  <a:srgbClr val="002060"/>
                </a:solidFill>
                <a:latin typeface="Arial" charset="0"/>
                <a:ea typeface="+mn-ea"/>
                <a:cs typeface="Times New Roman" pitchFamily="18" charset="0"/>
              </a:rPr>
              <a:t>України</a:t>
            </a:r>
            <a:r>
              <a:rPr lang="ru-RU" sz="1800" b="1" kern="1200" dirty="0">
                <a:solidFill>
                  <a:srgbClr val="002060"/>
                </a:solidFill>
                <a:latin typeface="Arial" charset="0"/>
                <a:ea typeface="+mn-ea"/>
                <a:cs typeface="Times New Roman" pitchFamily="18" charset="0"/>
              </a:rPr>
              <a:t>”</a:t>
            </a:r>
            <a:br>
              <a:rPr lang="ru-RU" sz="1800" b="1" kern="1200" dirty="0">
                <a:solidFill>
                  <a:srgbClr val="002060"/>
                </a:solidFill>
                <a:latin typeface="Arial" charset="0"/>
                <a:ea typeface="+mn-ea"/>
                <a:cs typeface="Times New Roman" pitchFamily="18" charset="0"/>
              </a:rPr>
            </a:br>
            <a:endParaRPr lang="en-US" dirty="0"/>
          </a:p>
        </p:txBody>
      </p:sp>
      <p:sp>
        <p:nvSpPr>
          <p:cNvPr id="4" name="Date Placeholder 3"/>
          <p:cNvSpPr>
            <a:spLocks noGrp="1"/>
          </p:cNvSpPr>
          <p:nvPr>
            <p:ph type="dt" sz="half" idx="10"/>
          </p:nvPr>
        </p:nvSpPr>
        <p:spPr/>
        <p:txBody>
          <a:bodyPr/>
          <a:lstStyle/>
          <a:p>
            <a:pPr>
              <a:defRPr/>
            </a:pPr>
            <a:endParaRPr lang="en-US" altLang="en-US" dirty="0"/>
          </a:p>
        </p:txBody>
      </p:sp>
      <p:sp>
        <p:nvSpPr>
          <p:cNvPr id="5" name="Slide Number Placeholder 4"/>
          <p:cNvSpPr>
            <a:spLocks noGrp="1"/>
          </p:cNvSpPr>
          <p:nvPr>
            <p:ph type="sldNum" sz="quarter" idx="11"/>
          </p:nvPr>
        </p:nvSpPr>
        <p:spPr/>
        <p:txBody>
          <a:bodyPr/>
          <a:lstStyle/>
          <a:p>
            <a:pPr>
              <a:defRPr/>
            </a:pPr>
            <a:fld id="{BE622A56-8F6B-4FD9-87EE-B809B9BDC03D}" type="slidenum">
              <a:rPr lang="en-US" altLang="en-US" smtClean="0"/>
              <a:pPr>
                <a:defRPr/>
              </a:pPr>
              <a:t>14</a:t>
            </a:fld>
            <a:endParaRPr lang="en-US" altLang="en-US"/>
          </a:p>
        </p:txBody>
      </p:sp>
      <p:sp>
        <p:nvSpPr>
          <p:cNvPr id="6" name="Footer Placeholder 5"/>
          <p:cNvSpPr>
            <a:spLocks noGrp="1"/>
          </p:cNvSpPr>
          <p:nvPr>
            <p:ph type="ftr" sz="quarter" idx="12"/>
          </p:nvPr>
        </p:nvSpPr>
        <p:spPr/>
        <p:txBody>
          <a:bodyPr/>
          <a:lstStyle/>
          <a:p>
            <a:pPr>
              <a:buNone/>
            </a:pPr>
            <a:r>
              <a:rPr lang="uk-UA" altLang="en-US" dirty="0">
                <a:solidFill>
                  <a:schemeClr val="bg1"/>
                </a:solidFill>
              </a:rPr>
              <a:t>Європейський інвестиційний банк</a:t>
            </a:r>
            <a:endParaRPr lang="en-GB" altLang="en-US" dirty="0">
              <a:solidFill>
                <a:schemeClr val="bg1"/>
              </a:solidFill>
            </a:endParaRPr>
          </a:p>
        </p:txBody>
      </p:sp>
      <p:sp>
        <p:nvSpPr>
          <p:cNvPr id="8" name="Text Box 2"/>
          <p:cNvSpPr txBox="1">
            <a:spLocks noChangeArrowheads="1"/>
          </p:cNvSpPr>
          <p:nvPr/>
        </p:nvSpPr>
        <p:spPr bwMode="auto">
          <a:xfrm flipV="1">
            <a:off x="203201" y="1244457"/>
            <a:ext cx="8255000" cy="5058532"/>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Content Placeholder 8"/>
          <p:cNvSpPr>
            <a:spLocks noGrp="1"/>
          </p:cNvSpPr>
          <p:nvPr>
            <p:ph idx="1"/>
          </p:nvPr>
        </p:nvSpPr>
        <p:spPr>
          <a:xfrm>
            <a:off x="203200" y="1394656"/>
            <a:ext cx="6727825" cy="668263"/>
          </a:xfrm>
        </p:spPr>
        <p:txBody>
          <a:bodyPr/>
          <a:lstStyle/>
          <a:p>
            <a:pPr marL="0" indent="0">
              <a:buNone/>
            </a:pPr>
            <a:r>
              <a:rPr lang="uk-UA" sz="2000" dirty="0" smtClean="0"/>
              <a:t>2.2 Схема</a:t>
            </a:r>
            <a:endParaRPr lang="en-US" sz="2000" dirty="0"/>
          </a:p>
        </p:txBody>
      </p:sp>
      <p:pic>
        <p:nvPicPr>
          <p:cNvPr id="7" name="Picture 6"/>
          <p:cNvPicPr>
            <a:picLocks noChangeAspect="1"/>
          </p:cNvPicPr>
          <p:nvPr/>
        </p:nvPicPr>
        <p:blipFill>
          <a:blip r:embed="rId2"/>
          <a:stretch>
            <a:fillRect/>
          </a:stretch>
        </p:blipFill>
        <p:spPr>
          <a:xfrm>
            <a:off x="381000" y="2127235"/>
            <a:ext cx="8077200" cy="417789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txBox="1">
            <a:spLocks noChangeArrowheads="1"/>
          </p:cNvSpPr>
          <p:nvPr/>
        </p:nvSpPr>
        <p:spPr bwMode="auto">
          <a:xfrm>
            <a:off x="611188" y="2492375"/>
            <a:ext cx="7777162" cy="360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a:spcBef>
                <a:spcPct val="0"/>
              </a:spcBef>
              <a:buFontTx/>
              <a:buNone/>
            </a:pPr>
            <a:r>
              <a:rPr lang="en-US" altLang="en-US" sz="2200" i="1" dirty="0"/>
              <a:t/>
            </a:r>
            <a:br>
              <a:rPr lang="en-US" altLang="en-US" sz="2200" i="1" dirty="0"/>
            </a:br>
            <a:r>
              <a:rPr lang="en-US" altLang="en-US" sz="2200" i="1" dirty="0"/>
              <a:t/>
            </a:r>
            <a:br>
              <a:rPr lang="en-US" altLang="en-US" sz="2200" i="1" dirty="0"/>
            </a:br>
            <a:r>
              <a:rPr lang="uk-UA" altLang="en-US" i="1" dirty="0" smtClean="0"/>
              <a:t>Запитання та відповіді</a:t>
            </a:r>
            <a:endParaRPr lang="en-GB" altLang="en-US"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000" b="1" dirty="0">
              <a:solidFill>
                <a:srgbClr val="015CAB"/>
              </a:solidFill>
            </a:endParaRPr>
          </a:p>
        </p:txBody>
      </p:sp>
      <p:sp>
        <p:nvSpPr>
          <p:cNvPr id="22531" name="Footer Placeholder 5"/>
          <p:cNvSpPr>
            <a:spLocks noGrp="1"/>
          </p:cNvSpPr>
          <p:nvPr>
            <p:ph type="ftr" sz="quarter" idx="12"/>
          </p:nvPr>
        </p:nvSpPr>
        <p:spPr>
          <a:xfrm>
            <a:off x="1331913" y="6508750"/>
            <a:ext cx="6337300" cy="333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4" name="Rectangle 3"/>
          <p:cNvSpPr/>
          <p:nvPr/>
        </p:nvSpPr>
        <p:spPr>
          <a:xfrm>
            <a:off x="1447800" y="152400"/>
            <a:ext cx="6629400" cy="954107"/>
          </a:xfrm>
          <a:prstGeom prst="rect">
            <a:avLst/>
          </a:prstGeom>
        </p:spPr>
        <p:txBody>
          <a:bodyPr wrap="square">
            <a:spAutoFit/>
          </a:bodyPr>
          <a:lstStyle/>
          <a:p>
            <a:pPr lvl="0" algn="ctr">
              <a:spcBef>
                <a:spcPct val="0"/>
              </a:spcBef>
              <a:buNone/>
            </a:pPr>
            <a:r>
              <a:rPr lang="en-US" dirty="0" smtClean="0">
                <a:solidFill>
                  <a:schemeClr val="accent6">
                    <a:lumMod val="50000"/>
                  </a:schemeClr>
                </a:solidFill>
              </a:rPr>
              <a:t>“</a:t>
            </a:r>
            <a:r>
              <a:rPr lang="ru-RU" sz="1800" b="1" dirty="0" err="1">
                <a:solidFill>
                  <a:srgbClr val="002060"/>
                </a:solidFill>
              </a:rPr>
              <a:t>Підтримка</a:t>
            </a:r>
            <a:r>
              <a:rPr lang="ru-RU" sz="1800" b="1" dirty="0">
                <a:solidFill>
                  <a:srgbClr val="002060"/>
                </a:solidFill>
              </a:rPr>
              <a:t> </a:t>
            </a:r>
            <a:r>
              <a:rPr lang="ru-RU" sz="1800" b="1" dirty="0" err="1">
                <a:solidFill>
                  <a:srgbClr val="002060"/>
                </a:solidFill>
              </a:rPr>
              <a:t>Міністерства</a:t>
            </a:r>
            <a:r>
              <a:rPr lang="ru-RU" sz="1800" b="1" dirty="0">
                <a:solidFill>
                  <a:srgbClr val="002060"/>
                </a:solidFill>
              </a:rPr>
              <a:t> </a:t>
            </a:r>
            <a:r>
              <a:rPr lang="ru-RU" sz="1800" b="1" dirty="0" err="1">
                <a:solidFill>
                  <a:srgbClr val="002060"/>
                </a:solidFill>
              </a:rPr>
              <a:t>інфраструктури</a:t>
            </a:r>
            <a:r>
              <a:rPr lang="ru-RU" sz="1800" b="1" dirty="0">
                <a:solidFill>
                  <a:srgbClr val="002060"/>
                </a:solidFill>
              </a:rPr>
              <a:t> </a:t>
            </a:r>
            <a:r>
              <a:rPr lang="ru-RU" sz="1800" b="1" dirty="0" err="1">
                <a:solidFill>
                  <a:srgbClr val="002060"/>
                </a:solidFill>
              </a:rPr>
              <a:t>України</a:t>
            </a:r>
            <a:r>
              <a:rPr lang="ru-RU" sz="1800" b="1" dirty="0">
                <a:solidFill>
                  <a:srgbClr val="002060"/>
                </a:solidFill>
              </a:rPr>
              <a:t> </a:t>
            </a:r>
          </a:p>
          <a:p>
            <a:pPr lvl="0" algn="ctr">
              <a:spcBef>
                <a:spcPct val="0"/>
              </a:spcBef>
              <a:buNone/>
            </a:pPr>
            <a:r>
              <a:rPr lang="ru-RU" sz="1800" b="1" dirty="0">
                <a:solidFill>
                  <a:srgbClr val="002060"/>
                </a:solidFill>
              </a:rPr>
              <a:t>у рамках Проекту </a:t>
            </a:r>
            <a:r>
              <a:rPr lang="ru-RU" sz="1800" b="1" dirty="0" err="1">
                <a:solidFill>
                  <a:srgbClr val="002060"/>
                </a:solidFill>
              </a:rPr>
              <a:t>рамкової</a:t>
            </a:r>
            <a:r>
              <a:rPr lang="ru-RU" sz="1800" b="1" dirty="0">
                <a:solidFill>
                  <a:srgbClr val="002060"/>
                </a:solidFill>
              </a:rPr>
              <a:t> </a:t>
            </a:r>
            <a:r>
              <a:rPr lang="ru-RU" sz="1800" b="1" dirty="0" err="1">
                <a:solidFill>
                  <a:srgbClr val="002060"/>
                </a:solidFill>
              </a:rPr>
              <a:t>кредитної</a:t>
            </a:r>
            <a:r>
              <a:rPr lang="ru-RU" sz="1800" b="1" dirty="0">
                <a:solidFill>
                  <a:srgbClr val="002060"/>
                </a:solidFill>
              </a:rPr>
              <a:t> угоди для </a:t>
            </a:r>
            <a:r>
              <a:rPr lang="ru-RU" sz="1800" b="1" dirty="0" err="1">
                <a:solidFill>
                  <a:srgbClr val="002060"/>
                </a:solidFill>
              </a:rPr>
              <a:t>міського</a:t>
            </a:r>
            <a:r>
              <a:rPr lang="ru-RU" sz="1800" b="1" dirty="0">
                <a:solidFill>
                  <a:srgbClr val="002060"/>
                </a:solidFill>
              </a:rPr>
              <a:t> </a:t>
            </a:r>
            <a:r>
              <a:rPr lang="ru-RU" sz="1800" b="1" dirty="0" err="1">
                <a:solidFill>
                  <a:srgbClr val="002060"/>
                </a:solidFill>
              </a:rPr>
              <a:t>громадського</a:t>
            </a:r>
            <a:r>
              <a:rPr lang="ru-RU" sz="1800" b="1" dirty="0">
                <a:solidFill>
                  <a:srgbClr val="002060"/>
                </a:solidFill>
              </a:rPr>
              <a:t> транспорту </a:t>
            </a:r>
            <a:r>
              <a:rPr lang="ru-RU" sz="1800" b="1" dirty="0" err="1">
                <a:solidFill>
                  <a:srgbClr val="002060"/>
                </a:solidFill>
              </a:rPr>
              <a:t>України</a:t>
            </a:r>
            <a:r>
              <a:rPr lang="ru-RU" sz="1800" b="1" dirty="0">
                <a:solidFill>
                  <a:srgbClr val="002060"/>
                </a:solidFill>
              </a:rPr>
              <a:t>”</a:t>
            </a:r>
            <a:endParaRPr lang="ru-RU" sz="1800" b="1" dirty="0">
              <a:solidFill>
                <a:srgbClr val="002060"/>
              </a:solidFill>
            </a:endParaRPr>
          </a:p>
        </p:txBody>
      </p:sp>
    </p:spTree>
    <p:extLst>
      <p:ext uri="{BB962C8B-B14F-4D97-AF65-F5344CB8AC3E}">
        <p14:creationId xmlns:p14="http://schemas.microsoft.com/office/powerpoint/2010/main" val="36633911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txBox="1">
            <a:spLocks noChangeArrowheads="1"/>
          </p:cNvSpPr>
          <p:nvPr/>
        </p:nvSpPr>
        <p:spPr bwMode="auto">
          <a:xfrm>
            <a:off x="611188" y="2492375"/>
            <a:ext cx="7777162" cy="360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algn="ctr">
              <a:spcBef>
                <a:spcPct val="0"/>
              </a:spcBef>
              <a:buFontTx/>
              <a:buNone/>
            </a:pPr>
            <a:r>
              <a:rPr lang="en-US" altLang="en-US" sz="2200" i="1" dirty="0"/>
              <a:t/>
            </a:r>
            <a:br>
              <a:rPr lang="en-US" altLang="en-US" sz="2200" i="1" dirty="0"/>
            </a:br>
            <a:r>
              <a:rPr lang="en-US" altLang="en-US" sz="2200" i="1" dirty="0"/>
              <a:t/>
            </a:r>
            <a:br>
              <a:rPr lang="en-US" altLang="en-US" sz="2200" i="1" dirty="0"/>
            </a:br>
            <a:r>
              <a:rPr lang="uk-UA" altLang="en-US" sz="4000" i="1" dirty="0" smtClean="0"/>
              <a:t>ДЯКУЮ</a:t>
            </a:r>
            <a:endParaRPr lang="en-GB" altLang="en-US" sz="4000"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000" b="1" dirty="0">
              <a:solidFill>
                <a:srgbClr val="015CAB"/>
              </a:solidFill>
            </a:endParaRPr>
          </a:p>
        </p:txBody>
      </p:sp>
      <p:sp>
        <p:nvSpPr>
          <p:cNvPr id="22531" name="Footer Placeholder 5"/>
          <p:cNvSpPr>
            <a:spLocks noGrp="1"/>
          </p:cNvSpPr>
          <p:nvPr>
            <p:ph type="ftr" sz="quarter" idx="12"/>
          </p:nvPr>
        </p:nvSpPr>
        <p:spPr>
          <a:xfrm>
            <a:off x="1331913" y="6508750"/>
            <a:ext cx="6337300" cy="333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eaLnBrk="1" hangingPunct="1">
              <a:buFontTx/>
              <a:buNone/>
            </a:pPr>
            <a:r>
              <a:rPr lang="uk-UA" altLang="en-US" sz="1200" dirty="0" smtClean="0">
                <a:solidFill>
                  <a:schemeClr val="bg1"/>
                </a:solidFill>
              </a:rPr>
              <a:t>Європейський інвестиційний банк</a:t>
            </a:r>
            <a:endParaRPr lang="en-GB" altLang="en-US" sz="1200" dirty="0" smtClean="0">
              <a:solidFill>
                <a:schemeClr val="bg1"/>
              </a:solidFill>
            </a:endParaRPr>
          </a:p>
        </p:txBody>
      </p:sp>
      <p:sp>
        <p:nvSpPr>
          <p:cNvPr id="4" name="Rectangle 3"/>
          <p:cNvSpPr/>
          <p:nvPr/>
        </p:nvSpPr>
        <p:spPr>
          <a:xfrm>
            <a:off x="1447800" y="152400"/>
            <a:ext cx="6629400" cy="923330"/>
          </a:xfrm>
          <a:prstGeom prst="rect">
            <a:avLst/>
          </a:prstGeom>
        </p:spPr>
        <p:txBody>
          <a:bodyPr wrap="square">
            <a:spAutoFit/>
          </a:bodyPr>
          <a:lstStyle/>
          <a:p>
            <a:pPr lvl="0" algn="ctr">
              <a:spcBef>
                <a:spcPct val="0"/>
              </a:spcBef>
              <a:buNone/>
            </a:pPr>
            <a:r>
              <a:rPr lang="ru-RU" sz="1800" b="1" dirty="0" err="1">
                <a:solidFill>
                  <a:srgbClr val="002060"/>
                </a:solidFill>
              </a:rPr>
              <a:t>Підтримка</a:t>
            </a:r>
            <a:r>
              <a:rPr lang="ru-RU" sz="1800" b="1" dirty="0">
                <a:solidFill>
                  <a:srgbClr val="002060"/>
                </a:solidFill>
              </a:rPr>
              <a:t> </a:t>
            </a:r>
            <a:r>
              <a:rPr lang="ru-RU" sz="1800" b="1" dirty="0" err="1">
                <a:solidFill>
                  <a:srgbClr val="002060"/>
                </a:solidFill>
              </a:rPr>
              <a:t>Міністерства</a:t>
            </a:r>
            <a:r>
              <a:rPr lang="ru-RU" sz="1800" b="1" dirty="0">
                <a:solidFill>
                  <a:srgbClr val="002060"/>
                </a:solidFill>
              </a:rPr>
              <a:t> </a:t>
            </a:r>
            <a:r>
              <a:rPr lang="ru-RU" sz="1800" b="1" dirty="0" err="1">
                <a:solidFill>
                  <a:srgbClr val="002060"/>
                </a:solidFill>
              </a:rPr>
              <a:t>інфраструктури</a:t>
            </a:r>
            <a:r>
              <a:rPr lang="ru-RU" sz="1800" b="1" dirty="0">
                <a:solidFill>
                  <a:srgbClr val="002060"/>
                </a:solidFill>
              </a:rPr>
              <a:t> </a:t>
            </a:r>
            <a:r>
              <a:rPr lang="ru-RU" sz="1800" b="1" dirty="0" err="1">
                <a:solidFill>
                  <a:srgbClr val="002060"/>
                </a:solidFill>
              </a:rPr>
              <a:t>України</a:t>
            </a:r>
            <a:r>
              <a:rPr lang="ru-RU" sz="1800" b="1" dirty="0">
                <a:solidFill>
                  <a:srgbClr val="002060"/>
                </a:solidFill>
              </a:rPr>
              <a:t> </a:t>
            </a:r>
          </a:p>
          <a:p>
            <a:pPr lvl="0" algn="ctr">
              <a:spcBef>
                <a:spcPct val="0"/>
              </a:spcBef>
              <a:buNone/>
            </a:pPr>
            <a:r>
              <a:rPr lang="ru-RU" sz="1800" b="1" dirty="0">
                <a:solidFill>
                  <a:srgbClr val="002060"/>
                </a:solidFill>
              </a:rPr>
              <a:t>у рамках Проекту </a:t>
            </a:r>
            <a:r>
              <a:rPr lang="ru-RU" sz="1800" b="1" dirty="0" err="1">
                <a:solidFill>
                  <a:srgbClr val="002060"/>
                </a:solidFill>
              </a:rPr>
              <a:t>рамкової</a:t>
            </a:r>
            <a:r>
              <a:rPr lang="ru-RU" sz="1800" b="1" dirty="0">
                <a:solidFill>
                  <a:srgbClr val="002060"/>
                </a:solidFill>
              </a:rPr>
              <a:t> </a:t>
            </a:r>
            <a:r>
              <a:rPr lang="ru-RU" sz="1800" b="1" dirty="0" err="1">
                <a:solidFill>
                  <a:srgbClr val="002060"/>
                </a:solidFill>
              </a:rPr>
              <a:t>кредитної</a:t>
            </a:r>
            <a:r>
              <a:rPr lang="ru-RU" sz="1800" b="1" dirty="0">
                <a:solidFill>
                  <a:srgbClr val="002060"/>
                </a:solidFill>
              </a:rPr>
              <a:t> угоди для </a:t>
            </a:r>
            <a:r>
              <a:rPr lang="ru-RU" sz="1800" b="1" dirty="0" err="1">
                <a:solidFill>
                  <a:srgbClr val="002060"/>
                </a:solidFill>
              </a:rPr>
              <a:t>міського</a:t>
            </a:r>
            <a:r>
              <a:rPr lang="ru-RU" sz="1800" b="1" dirty="0">
                <a:solidFill>
                  <a:srgbClr val="002060"/>
                </a:solidFill>
              </a:rPr>
              <a:t> </a:t>
            </a:r>
            <a:r>
              <a:rPr lang="ru-RU" sz="1800" b="1" dirty="0" err="1">
                <a:solidFill>
                  <a:srgbClr val="002060"/>
                </a:solidFill>
              </a:rPr>
              <a:t>громадського</a:t>
            </a:r>
            <a:r>
              <a:rPr lang="ru-RU" sz="1800" b="1" dirty="0">
                <a:solidFill>
                  <a:srgbClr val="002060"/>
                </a:solidFill>
              </a:rPr>
              <a:t> транспорту </a:t>
            </a:r>
            <a:r>
              <a:rPr lang="ru-RU" sz="1800" b="1" dirty="0" err="1">
                <a:solidFill>
                  <a:srgbClr val="002060"/>
                </a:solidFill>
              </a:rPr>
              <a:t>України</a:t>
            </a:r>
            <a:r>
              <a:rPr lang="ru-RU" sz="1800" b="1" dirty="0">
                <a:solidFill>
                  <a:srgbClr val="002060"/>
                </a:solidFill>
              </a:rPr>
              <a:t>”</a:t>
            </a:r>
            <a:endParaRPr lang="ru-RU" sz="1800" b="1" dirty="0">
              <a:solidFill>
                <a:srgbClr val="002060"/>
              </a:solidFill>
            </a:endParaRPr>
          </a:p>
        </p:txBody>
      </p:sp>
    </p:spTree>
    <p:extLst>
      <p:ext uri="{BB962C8B-B14F-4D97-AF65-F5344CB8AC3E}">
        <p14:creationId xmlns:p14="http://schemas.microsoft.com/office/powerpoint/2010/main" val="36633911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028700" y="35720"/>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a:spcBef>
                <a:spcPct val="0"/>
              </a:spcBef>
              <a:buNone/>
            </a:pPr>
            <a:r>
              <a:rPr lang="ru-RU" sz="1800" b="1" dirty="0" err="1">
                <a:solidFill>
                  <a:srgbClr val="002060"/>
                </a:solidFill>
              </a:rPr>
              <a:t>Підтримка</a:t>
            </a:r>
            <a:r>
              <a:rPr lang="ru-RU" sz="1800" b="1" dirty="0">
                <a:solidFill>
                  <a:srgbClr val="002060"/>
                </a:solidFill>
              </a:rPr>
              <a:t> </a:t>
            </a:r>
            <a:r>
              <a:rPr lang="ru-RU" sz="1800" b="1" dirty="0" err="1">
                <a:solidFill>
                  <a:srgbClr val="002060"/>
                </a:solidFill>
              </a:rPr>
              <a:t>Міністерства</a:t>
            </a:r>
            <a:r>
              <a:rPr lang="ru-RU" sz="1800" b="1" dirty="0">
                <a:solidFill>
                  <a:srgbClr val="002060"/>
                </a:solidFill>
              </a:rPr>
              <a:t> </a:t>
            </a:r>
            <a:r>
              <a:rPr lang="ru-RU" sz="1800" b="1" dirty="0" err="1">
                <a:solidFill>
                  <a:srgbClr val="002060"/>
                </a:solidFill>
              </a:rPr>
              <a:t>інфраструктури</a:t>
            </a:r>
            <a:r>
              <a:rPr lang="ru-RU" sz="1800" b="1" dirty="0">
                <a:solidFill>
                  <a:srgbClr val="002060"/>
                </a:solidFill>
              </a:rPr>
              <a:t> </a:t>
            </a:r>
            <a:r>
              <a:rPr lang="ru-RU" sz="1800" b="1" dirty="0" err="1">
                <a:solidFill>
                  <a:srgbClr val="002060"/>
                </a:solidFill>
              </a:rPr>
              <a:t>України</a:t>
            </a:r>
            <a:r>
              <a:rPr lang="ru-RU" sz="1800" b="1" dirty="0">
                <a:solidFill>
                  <a:srgbClr val="002060"/>
                </a:solidFill>
              </a:rPr>
              <a:t> </a:t>
            </a:r>
          </a:p>
          <a:p>
            <a:pPr lvl="0" algn="ctr">
              <a:spcBef>
                <a:spcPct val="0"/>
              </a:spcBef>
              <a:buNone/>
            </a:pPr>
            <a:r>
              <a:rPr lang="ru-RU" sz="1800" b="1" dirty="0">
                <a:solidFill>
                  <a:srgbClr val="002060"/>
                </a:solidFill>
              </a:rPr>
              <a:t>у рамках Проекту </a:t>
            </a:r>
            <a:r>
              <a:rPr lang="ru-RU" sz="1800" b="1" dirty="0" err="1">
                <a:solidFill>
                  <a:srgbClr val="002060"/>
                </a:solidFill>
              </a:rPr>
              <a:t>рамкової</a:t>
            </a:r>
            <a:r>
              <a:rPr lang="ru-RU" sz="1800" b="1" dirty="0">
                <a:solidFill>
                  <a:srgbClr val="002060"/>
                </a:solidFill>
              </a:rPr>
              <a:t> </a:t>
            </a:r>
            <a:r>
              <a:rPr lang="ru-RU" sz="1800" b="1" dirty="0" err="1">
                <a:solidFill>
                  <a:srgbClr val="002060"/>
                </a:solidFill>
              </a:rPr>
              <a:t>кредитної</a:t>
            </a:r>
            <a:r>
              <a:rPr lang="ru-RU" sz="1800" b="1" dirty="0">
                <a:solidFill>
                  <a:srgbClr val="002060"/>
                </a:solidFill>
              </a:rPr>
              <a:t> угоди для </a:t>
            </a:r>
            <a:r>
              <a:rPr lang="ru-RU" sz="1800" b="1" dirty="0" err="1">
                <a:solidFill>
                  <a:srgbClr val="002060"/>
                </a:solidFill>
              </a:rPr>
              <a:t>міського</a:t>
            </a:r>
            <a:r>
              <a:rPr lang="ru-RU" sz="1800" b="1" dirty="0">
                <a:solidFill>
                  <a:srgbClr val="002060"/>
                </a:solidFill>
              </a:rPr>
              <a:t> </a:t>
            </a:r>
            <a:r>
              <a:rPr lang="ru-RU" sz="1800" b="1" dirty="0" err="1">
                <a:solidFill>
                  <a:srgbClr val="002060"/>
                </a:solidFill>
              </a:rPr>
              <a:t>громадського</a:t>
            </a:r>
            <a:r>
              <a:rPr lang="ru-RU" sz="1800" b="1" dirty="0">
                <a:solidFill>
                  <a:srgbClr val="002060"/>
                </a:solidFill>
              </a:rPr>
              <a:t> транспорту </a:t>
            </a:r>
            <a:r>
              <a:rPr lang="ru-RU" sz="1800" b="1" dirty="0" err="1">
                <a:solidFill>
                  <a:srgbClr val="002060"/>
                </a:solidFill>
              </a:rPr>
              <a:t>України</a:t>
            </a:r>
            <a:r>
              <a:rPr lang="ru-RU" sz="18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lvl="0" eaLnBrk="1" hangingPunct="1">
              <a:buNone/>
            </a:pPr>
            <a:r>
              <a:rPr lang="uk-UA" altLang="en-US" sz="1200" dirty="0" smtClean="0">
                <a:solidFill>
                  <a:srgbClr val="FFFFFF"/>
                </a:solidFill>
              </a:rPr>
              <a:t>Європейський </a:t>
            </a:r>
            <a:r>
              <a:rPr lang="uk-UA" altLang="en-US" sz="1200" dirty="0">
                <a:solidFill>
                  <a:srgbClr val="FFFFFF"/>
                </a:solidFill>
              </a:rPr>
              <a:t>інвестиційний </a:t>
            </a:r>
            <a:r>
              <a:rPr lang="uk-UA" altLang="en-US" sz="1200" dirty="0" smtClean="0">
                <a:solidFill>
                  <a:srgbClr val="FFFFFF"/>
                </a:solidFill>
              </a:rPr>
              <a:t>банк </a:t>
            </a:r>
            <a:endParaRPr lang="en-GB" altLang="en-US" sz="1200" dirty="0" smtClean="0">
              <a:solidFill>
                <a:schemeClr val="bg1"/>
              </a:solidFill>
            </a:endParaRPr>
          </a:p>
        </p:txBody>
      </p:sp>
      <p:sp>
        <p:nvSpPr>
          <p:cNvPr id="6" name="Rectangle 5"/>
          <p:cNvSpPr/>
          <p:nvPr/>
        </p:nvSpPr>
        <p:spPr>
          <a:xfrm>
            <a:off x="421731" y="1066800"/>
            <a:ext cx="8686800" cy="9116342"/>
          </a:xfrm>
          <a:prstGeom prst="rect">
            <a:avLst/>
          </a:prstGeom>
        </p:spPr>
        <p:txBody>
          <a:bodyPr wrap="square">
            <a:spAutoFit/>
          </a:bodyPr>
          <a:lstStyle/>
          <a:p>
            <a:pPr>
              <a:buNone/>
            </a:pPr>
            <a:r>
              <a:rPr lang="en-US" b="1" dirty="0" smtClean="0"/>
              <a:t>	</a:t>
            </a:r>
            <a:r>
              <a:rPr lang="en-US" sz="1600" b="1" dirty="0" smtClean="0"/>
              <a:t>		</a:t>
            </a:r>
            <a:r>
              <a:rPr lang="uk-UA" sz="1600" b="1" i="1" dirty="0" smtClean="0"/>
              <a:t>Зміст</a:t>
            </a:r>
            <a:endParaRPr lang="en-US" sz="1600" b="1" i="1" dirty="0" smtClean="0"/>
          </a:p>
          <a:p>
            <a:pPr>
              <a:buNone/>
            </a:pPr>
            <a:r>
              <a:rPr lang="en-US" sz="1600" b="1" dirty="0" smtClean="0"/>
              <a:t>1 </a:t>
            </a:r>
            <a:r>
              <a:rPr lang="uk-UA" sz="1600" b="1" dirty="0" smtClean="0"/>
              <a:t>Інституційний механізм</a:t>
            </a:r>
            <a:endParaRPr lang="en-US" sz="1600" b="1" dirty="0" smtClean="0"/>
          </a:p>
          <a:p>
            <a:pPr>
              <a:buNone/>
            </a:pPr>
            <a:r>
              <a:rPr lang="en-US" sz="1600" b="1" i="1" dirty="0" smtClean="0"/>
              <a:t>   1.1 </a:t>
            </a:r>
            <a:r>
              <a:rPr lang="uk-UA" sz="1600" b="1" i="1" dirty="0" smtClean="0"/>
              <a:t>Керівний комітет</a:t>
            </a:r>
            <a:endParaRPr lang="en-US" sz="1600" b="1" i="1" dirty="0" smtClean="0"/>
          </a:p>
          <a:p>
            <a:pPr>
              <a:buNone/>
            </a:pPr>
            <a:r>
              <a:rPr lang="en-GB" sz="1600" dirty="0" smtClean="0"/>
              <a:t>	1.1.1 </a:t>
            </a:r>
            <a:r>
              <a:rPr lang="uk-UA" sz="1600" dirty="0" smtClean="0"/>
              <a:t>Мета </a:t>
            </a:r>
            <a:endParaRPr lang="en-GB" sz="1600" dirty="0" smtClean="0"/>
          </a:p>
          <a:p>
            <a:pPr>
              <a:buNone/>
            </a:pPr>
            <a:r>
              <a:rPr lang="en-GB" sz="1600" b="1" dirty="0" smtClean="0"/>
              <a:t>	</a:t>
            </a:r>
            <a:r>
              <a:rPr lang="en-GB" sz="1600" dirty="0" smtClean="0"/>
              <a:t>1.1.2</a:t>
            </a:r>
            <a:r>
              <a:rPr lang="en-GB" sz="1600" b="1" dirty="0" smtClean="0"/>
              <a:t> </a:t>
            </a:r>
            <a:r>
              <a:rPr lang="uk-UA" sz="1600" dirty="0" smtClean="0"/>
              <a:t>Склад</a:t>
            </a:r>
            <a:endParaRPr lang="en-GB" sz="1600" dirty="0" smtClean="0"/>
          </a:p>
          <a:p>
            <a:pPr>
              <a:buNone/>
            </a:pPr>
            <a:r>
              <a:rPr lang="en-GB" sz="1600" b="1" dirty="0" smtClean="0"/>
              <a:t>	</a:t>
            </a:r>
            <a:r>
              <a:rPr lang="en-GB" sz="1600" dirty="0" smtClean="0"/>
              <a:t>1.1.3</a:t>
            </a:r>
            <a:r>
              <a:rPr lang="en-GB" sz="1600" b="1" dirty="0" smtClean="0"/>
              <a:t>  </a:t>
            </a:r>
            <a:r>
              <a:rPr lang="uk-UA" sz="1600" dirty="0" smtClean="0"/>
              <a:t>Функції</a:t>
            </a:r>
            <a:endParaRPr lang="en-GB" sz="1600" dirty="0" smtClean="0"/>
          </a:p>
          <a:p>
            <a:pPr>
              <a:buNone/>
            </a:pPr>
            <a:r>
              <a:rPr lang="en-GB" sz="1600" b="1" dirty="0" smtClean="0"/>
              <a:t>   </a:t>
            </a:r>
            <a:r>
              <a:rPr lang="en-GB" sz="1600" b="1" i="1" dirty="0" smtClean="0"/>
              <a:t>1.2 </a:t>
            </a:r>
            <a:r>
              <a:rPr lang="uk-UA" sz="1600" b="1" i="1" dirty="0" smtClean="0"/>
              <a:t>ГУПП</a:t>
            </a:r>
            <a:endParaRPr lang="en-GB" sz="1600" b="1" i="1" dirty="0" smtClean="0"/>
          </a:p>
          <a:p>
            <a:pPr>
              <a:buNone/>
            </a:pPr>
            <a:r>
              <a:rPr lang="en-GB" sz="1600" dirty="0" smtClean="0"/>
              <a:t>	1.2.1 </a:t>
            </a:r>
            <a:r>
              <a:rPr lang="uk-UA" sz="1600" dirty="0" smtClean="0"/>
              <a:t>Мета</a:t>
            </a:r>
            <a:endParaRPr lang="en-GB" sz="1600" dirty="0" smtClean="0"/>
          </a:p>
          <a:p>
            <a:pPr>
              <a:buNone/>
            </a:pPr>
            <a:r>
              <a:rPr lang="en-GB" sz="1600" b="1" dirty="0" smtClean="0"/>
              <a:t>	</a:t>
            </a:r>
            <a:r>
              <a:rPr lang="en-GB" sz="1600" dirty="0" smtClean="0"/>
              <a:t>1.2.2 </a:t>
            </a:r>
            <a:r>
              <a:rPr lang="uk-UA" sz="1600" dirty="0" smtClean="0"/>
              <a:t>Склад</a:t>
            </a:r>
            <a:endParaRPr lang="en-GB" sz="1600" dirty="0" smtClean="0"/>
          </a:p>
          <a:p>
            <a:pPr>
              <a:buNone/>
            </a:pPr>
            <a:r>
              <a:rPr lang="en-GB" sz="1600" dirty="0" smtClean="0"/>
              <a:t>	1.2.3  </a:t>
            </a:r>
            <a:r>
              <a:rPr lang="uk-UA" sz="1600" dirty="0" smtClean="0"/>
              <a:t>Функції</a:t>
            </a:r>
            <a:endParaRPr lang="en-GB" sz="1600" dirty="0" smtClean="0"/>
          </a:p>
          <a:p>
            <a:pPr>
              <a:buNone/>
            </a:pPr>
            <a:r>
              <a:rPr lang="en-GB" sz="1600" b="1" dirty="0" smtClean="0"/>
              <a:t>   </a:t>
            </a:r>
            <a:r>
              <a:rPr lang="en-GB" sz="1600" b="1" i="1" dirty="0" smtClean="0"/>
              <a:t>1.3  </a:t>
            </a:r>
            <a:r>
              <a:rPr lang="uk-UA" sz="1600" b="1" i="1" dirty="0" smtClean="0"/>
              <a:t>ГВП</a:t>
            </a:r>
            <a:endParaRPr lang="en-GB" sz="1600" b="1" i="1" dirty="0" smtClean="0"/>
          </a:p>
          <a:p>
            <a:pPr>
              <a:buNone/>
            </a:pPr>
            <a:r>
              <a:rPr lang="en-GB" sz="1600" dirty="0" smtClean="0"/>
              <a:t>	1.3.1 </a:t>
            </a:r>
            <a:r>
              <a:rPr lang="uk-UA" sz="1600" dirty="0" smtClean="0"/>
              <a:t>Мета</a:t>
            </a:r>
            <a:endParaRPr lang="en-GB" sz="1600" dirty="0" smtClean="0"/>
          </a:p>
          <a:p>
            <a:pPr>
              <a:buNone/>
            </a:pPr>
            <a:r>
              <a:rPr lang="en-GB" sz="1600" b="1" dirty="0" smtClean="0"/>
              <a:t>	</a:t>
            </a:r>
            <a:r>
              <a:rPr lang="en-GB" sz="1600" dirty="0" smtClean="0"/>
              <a:t>1.3.2 </a:t>
            </a:r>
            <a:r>
              <a:rPr lang="uk-UA" sz="1600" dirty="0" smtClean="0"/>
              <a:t>Склад</a:t>
            </a:r>
            <a:endParaRPr lang="en-GB" sz="1600" dirty="0" smtClean="0"/>
          </a:p>
          <a:p>
            <a:pPr>
              <a:buNone/>
            </a:pPr>
            <a:r>
              <a:rPr lang="en-GB" sz="1600" dirty="0" smtClean="0"/>
              <a:t>	1.3.3  </a:t>
            </a:r>
            <a:r>
              <a:rPr lang="uk-UA" sz="1600" dirty="0" smtClean="0"/>
              <a:t>Функції</a:t>
            </a:r>
            <a:endParaRPr lang="en-GB" sz="1600" dirty="0" smtClean="0"/>
          </a:p>
          <a:p>
            <a:pPr>
              <a:buNone/>
            </a:pPr>
            <a:r>
              <a:rPr lang="en-GB" sz="1600" b="1" dirty="0" smtClean="0"/>
              <a:t>2 </a:t>
            </a:r>
            <a:r>
              <a:rPr lang="uk-UA" sz="1600" b="1" dirty="0" smtClean="0"/>
              <a:t>Організаційна схема</a:t>
            </a:r>
            <a:endParaRPr lang="en-GB" sz="1600" b="1" dirty="0" smtClean="0"/>
          </a:p>
          <a:p>
            <a:pPr>
              <a:buNone/>
            </a:pPr>
            <a:endParaRPr lang="en-GB" sz="1600" b="1" dirty="0" smtClean="0"/>
          </a:p>
          <a:p>
            <a:pPr>
              <a:buNone/>
            </a:pPr>
            <a:r>
              <a:rPr lang="en-GB" sz="1600" b="1" i="1" dirty="0" smtClean="0"/>
              <a:t>   2.1 </a:t>
            </a:r>
            <a:r>
              <a:rPr lang="uk-UA" sz="1600" b="1" i="1" dirty="0" smtClean="0"/>
              <a:t>Загальне</a:t>
            </a:r>
            <a:endParaRPr lang="en-GB" sz="1600" b="1" i="1" dirty="0" smtClean="0"/>
          </a:p>
          <a:p>
            <a:pPr>
              <a:buNone/>
            </a:pPr>
            <a:r>
              <a:rPr lang="en-GB" sz="1600" b="1" i="1" dirty="0" smtClean="0"/>
              <a:t>   </a:t>
            </a:r>
            <a:r>
              <a:rPr lang="en-GB" sz="1600" b="1" i="1" dirty="0" smtClean="0"/>
              <a:t>2.2 </a:t>
            </a:r>
            <a:r>
              <a:rPr lang="uk-UA" sz="1600" b="1" i="1" dirty="0" smtClean="0"/>
              <a:t>Схема</a:t>
            </a:r>
            <a:endParaRPr lang="en-GB" sz="1600" b="1" i="1" dirty="0" smtClean="0"/>
          </a:p>
          <a:p>
            <a:pPr>
              <a:buNone/>
            </a:pPr>
            <a:endParaRPr lang="en-GB" dirty="0" smtClean="0"/>
          </a:p>
          <a:p>
            <a:pPr>
              <a:buNone/>
            </a:pPr>
            <a:endParaRPr lang="en-GB" dirty="0" smtClean="0"/>
          </a:p>
          <a:p>
            <a:pPr>
              <a:buNone/>
            </a:pPr>
            <a:endParaRPr lang="en-US" b="1" dirty="0" smtClean="0"/>
          </a:p>
          <a:p>
            <a:pPr>
              <a:buNone/>
            </a:pPr>
            <a:endParaRPr lang="en-GB" b="1" dirty="0" smtClean="0"/>
          </a:p>
          <a:p>
            <a:pPr>
              <a:buNone/>
            </a:pPr>
            <a:endParaRPr lang="en-GB" b="1" dirty="0" smtClean="0"/>
          </a:p>
          <a:p>
            <a:pPr>
              <a:buNone/>
            </a:pPr>
            <a:endParaRPr lang="en-US" dirty="0" smtClean="0"/>
          </a:p>
          <a:p>
            <a:pPr>
              <a:buNone/>
            </a:pPr>
            <a:r>
              <a:rPr lang="en-US" dirty="0" smtClean="0"/>
              <a:t>       </a:t>
            </a:r>
            <a:endParaRPr lang="en-US" b="1" i="1" dirty="0" smtClean="0"/>
          </a:p>
          <a:p>
            <a:pPr>
              <a:buNone/>
            </a:pPr>
            <a:endParaRPr lang="en-US" b="1" i="1" dirty="0" smtClean="0">
              <a:solidFill>
                <a:srgbClr val="002060"/>
              </a:solidFill>
            </a:endParaRPr>
          </a:p>
          <a:p>
            <a:pPr>
              <a:buNone/>
            </a:pPr>
            <a:endParaRPr lang="en-US" b="1" dirty="0" smtClean="0"/>
          </a:p>
          <a:p>
            <a:pPr>
              <a:buNone/>
            </a:pPr>
            <a:endParaRPr lang="en-US" dirty="0"/>
          </a:p>
        </p:txBody>
      </p:sp>
      <p:sp>
        <p:nvSpPr>
          <p:cNvPr id="7" name="Text Box 2"/>
          <p:cNvSpPr txBox="1">
            <a:spLocks noChangeArrowheads="1"/>
          </p:cNvSpPr>
          <p:nvPr/>
        </p:nvSpPr>
        <p:spPr bwMode="auto">
          <a:xfrm>
            <a:off x="278358" y="1066800"/>
            <a:ext cx="8683080"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3</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508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dirty="0"/>
          </a:p>
          <a:p>
            <a:pPr>
              <a:buFont typeface="Wingdings" pitchFamily="2" charset="2"/>
              <a:buChar char="§"/>
            </a:pPr>
            <a:endParaRPr lang="en-GB" altLang="en-US" sz="2000" dirty="0"/>
          </a:p>
          <a:p>
            <a:pPr>
              <a:buFont typeface="Wingdings" pitchFamily="2" charset="2"/>
              <a:buChar char="§"/>
            </a:pPr>
            <a:endParaRPr lang="uk-UA" altLang="en-US" sz="2000" dirty="0" smtClean="0"/>
          </a:p>
          <a:p>
            <a:pPr>
              <a:buFont typeface="Wingdings" pitchFamily="2" charset="2"/>
              <a:buChar char="§"/>
            </a:pPr>
            <a:endParaRPr lang="en-GB" altLang="en-US" sz="2000" dirty="0"/>
          </a:p>
        </p:txBody>
      </p:sp>
      <p:sp>
        <p:nvSpPr>
          <p:cNvPr id="23556" name="Rectangle 5"/>
          <p:cNvSpPr>
            <a:spLocks noChangeArrowheads="1"/>
          </p:cNvSpPr>
          <p:nvPr/>
        </p:nvSpPr>
        <p:spPr bwMode="auto">
          <a:xfrm>
            <a:off x="1066800" y="129382"/>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en-US" sz="2000" dirty="0" smtClean="0"/>
              <a:t>“</a:t>
            </a:r>
            <a:r>
              <a:rPr lang="ru-RU" sz="1800" b="1" dirty="0" err="1">
                <a:solidFill>
                  <a:srgbClr val="002060"/>
                </a:solidFill>
              </a:rPr>
              <a:t>Підтримка</a:t>
            </a:r>
            <a:r>
              <a:rPr lang="ru-RU" sz="1800" b="1" dirty="0">
                <a:solidFill>
                  <a:srgbClr val="002060"/>
                </a:solidFill>
              </a:rPr>
              <a:t> </a:t>
            </a:r>
            <a:r>
              <a:rPr lang="ru-RU" sz="1800" b="1" dirty="0" err="1">
                <a:solidFill>
                  <a:srgbClr val="002060"/>
                </a:solidFill>
              </a:rPr>
              <a:t>Міністерства</a:t>
            </a:r>
            <a:r>
              <a:rPr lang="ru-RU" sz="1800" b="1" dirty="0">
                <a:solidFill>
                  <a:srgbClr val="002060"/>
                </a:solidFill>
              </a:rPr>
              <a:t> </a:t>
            </a:r>
            <a:r>
              <a:rPr lang="ru-RU" sz="1800" b="1" dirty="0" err="1">
                <a:solidFill>
                  <a:srgbClr val="002060"/>
                </a:solidFill>
              </a:rPr>
              <a:t>інфраструктури</a:t>
            </a:r>
            <a:r>
              <a:rPr lang="ru-RU" sz="1800" b="1" dirty="0">
                <a:solidFill>
                  <a:srgbClr val="002060"/>
                </a:solidFill>
              </a:rPr>
              <a:t> </a:t>
            </a:r>
            <a:r>
              <a:rPr lang="ru-RU" sz="1800" b="1" dirty="0" err="1">
                <a:solidFill>
                  <a:srgbClr val="002060"/>
                </a:solidFill>
              </a:rPr>
              <a:t>України</a:t>
            </a:r>
            <a:r>
              <a:rPr lang="ru-RU" sz="1800" b="1" dirty="0">
                <a:solidFill>
                  <a:srgbClr val="002060"/>
                </a:solidFill>
              </a:rPr>
              <a:t> </a:t>
            </a:r>
          </a:p>
          <a:p>
            <a:pPr lvl="0" algn="ctr" defTabSz="914400" eaLnBrk="1" hangingPunct="1">
              <a:spcBef>
                <a:spcPct val="0"/>
              </a:spcBef>
              <a:buNone/>
              <a:tabLst/>
            </a:pPr>
            <a:r>
              <a:rPr lang="ru-RU" sz="1800" b="1" dirty="0">
                <a:solidFill>
                  <a:srgbClr val="002060"/>
                </a:solidFill>
              </a:rPr>
              <a:t>у рамках Проекту </a:t>
            </a:r>
            <a:r>
              <a:rPr lang="ru-RU" sz="1800" b="1" dirty="0" err="1">
                <a:solidFill>
                  <a:srgbClr val="002060"/>
                </a:solidFill>
              </a:rPr>
              <a:t>рамкової</a:t>
            </a:r>
            <a:r>
              <a:rPr lang="ru-RU" sz="1800" b="1" dirty="0">
                <a:solidFill>
                  <a:srgbClr val="002060"/>
                </a:solidFill>
              </a:rPr>
              <a:t> </a:t>
            </a:r>
            <a:r>
              <a:rPr lang="ru-RU" sz="1800" b="1" dirty="0" err="1">
                <a:solidFill>
                  <a:srgbClr val="002060"/>
                </a:solidFill>
              </a:rPr>
              <a:t>кредитної</a:t>
            </a:r>
            <a:r>
              <a:rPr lang="ru-RU" sz="1800" b="1" dirty="0">
                <a:solidFill>
                  <a:srgbClr val="002060"/>
                </a:solidFill>
              </a:rPr>
              <a:t> угоди для </a:t>
            </a:r>
            <a:r>
              <a:rPr lang="ru-RU" sz="1800" b="1" dirty="0" err="1">
                <a:solidFill>
                  <a:srgbClr val="002060"/>
                </a:solidFill>
              </a:rPr>
              <a:t>міського</a:t>
            </a:r>
            <a:r>
              <a:rPr lang="ru-RU" sz="1800" b="1" dirty="0">
                <a:solidFill>
                  <a:srgbClr val="002060"/>
                </a:solidFill>
              </a:rPr>
              <a:t> </a:t>
            </a:r>
            <a:r>
              <a:rPr lang="ru-RU" sz="1800" b="1" dirty="0" err="1">
                <a:solidFill>
                  <a:srgbClr val="002060"/>
                </a:solidFill>
              </a:rPr>
              <a:t>громадського</a:t>
            </a:r>
            <a:r>
              <a:rPr lang="ru-RU" sz="1800" b="1" dirty="0">
                <a:solidFill>
                  <a:srgbClr val="002060"/>
                </a:solidFill>
              </a:rPr>
              <a:t> транспорту </a:t>
            </a:r>
            <a:r>
              <a:rPr lang="ru-RU" sz="1800" b="1" dirty="0" err="1">
                <a:solidFill>
                  <a:srgbClr val="002060"/>
                </a:solidFill>
              </a:rPr>
              <a:t>України</a:t>
            </a:r>
            <a:r>
              <a:rPr lang="ru-RU" sz="18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527050" y="1219200"/>
            <a:ext cx="8077200" cy="5306068"/>
          </a:xfrm>
          <a:prstGeom prst="rect">
            <a:avLst/>
          </a:prstGeom>
        </p:spPr>
        <p:txBody>
          <a:bodyPr wrap="square">
            <a:spAutoFit/>
          </a:bodyPr>
          <a:lstStyle/>
          <a:p>
            <a:pPr>
              <a:buNone/>
            </a:pPr>
            <a:r>
              <a:rPr lang="en-US" b="1" dirty="0" smtClean="0"/>
              <a:t>1.1 </a:t>
            </a:r>
            <a:r>
              <a:rPr lang="uk-UA" b="1" dirty="0" smtClean="0"/>
              <a:t>Керівний комітет</a:t>
            </a:r>
            <a:endParaRPr lang="en-US" b="1" dirty="0" smtClean="0"/>
          </a:p>
          <a:p>
            <a:pPr>
              <a:buNone/>
            </a:pPr>
            <a:r>
              <a:rPr lang="en-GB" dirty="0" smtClean="0"/>
              <a:t>1.1.1 </a:t>
            </a:r>
            <a:r>
              <a:rPr lang="uk-UA" i="1" dirty="0" smtClean="0"/>
              <a:t>Мета</a:t>
            </a:r>
            <a:endParaRPr lang="en-GB" i="1" dirty="0" smtClean="0"/>
          </a:p>
          <a:p>
            <a:pPr algn="just">
              <a:buNone/>
            </a:pPr>
            <a:r>
              <a:rPr lang="uk-UA" sz="1800" dirty="0" smtClean="0"/>
              <a:t>Для належної реалізації Проекту міського громадського транспорту (ПМГТ) за підтримки ЄІБ та інших МФО та забезпечення прав власності Бенефіціарів до начала етапу реалізації ПМГТ повинен бути створений Керівний комітет (КК).</a:t>
            </a:r>
            <a:endParaRPr lang="en-US" sz="1800" dirty="0" smtClean="0"/>
          </a:p>
          <a:p>
            <a:pPr algn="just">
              <a:buNone/>
            </a:pPr>
            <a:r>
              <a:rPr lang="uk-UA" sz="1800" dirty="0" smtClean="0"/>
              <a:t>Цей КК відповідатиме за загальне погодження та нагляд за Проектом і </a:t>
            </a:r>
            <a:r>
              <a:rPr lang="uk-UA" sz="1800" dirty="0" err="1" smtClean="0"/>
              <a:t>підпроектами</a:t>
            </a:r>
            <a:r>
              <a:rPr lang="uk-UA" sz="1800" dirty="0" smtClean="0"/>
              <a:t> для забезпечення поступу на досягнення цілей та завдань Проекту, які визначено Угодою про фінансування між ЄІБ та Україною.</a:t>
            </a:r>
          </a:p>
          <a:p>
            <a:pPr algn="just">
              <a:buNone/>
            </a:pPr>
            <a:r>
              <a:rPr lang="uk-UA" sz="1800" dirty="0" smtClean="0"/>
              <a:t>Для виконання своєї ролі та функцій КК буде отримувати підтримки зі сторони Групи управління та підтримки Проекту (ГУПП), яка буде діяти як Секретаріат Керівного комітету, готуючи узагальнюючі матеріали та звіти про хід виконання проекту та надаючи всію необхідну інформацію та підтвердження, які Керівний комітет потребує для прийняття поінформованих рішень.</a:t>
            </a:r>
            <a:endParaRPr lang="en-US" dirty="0" smtClean="0"/>
          </a:p>
          <a:p>
            <a:pPr>
              <a:buNone/>
            </a:pPr>
            <a:endParaRPr lang="en-GB" dirty="0" smtClean="0"/>
          </a:p>
          <a:p>
            <a:pPr>
              <a:buNone/>
            </a:pPr>
            <a:endParaRPr lang="en-US" dirty="0"/>
          </a:p>
        </p:txBody>
      </p:sp>
      <p:sp>
        <p:nvSpPr>
          <p:cNvPr id="7" name="Text Box 2"/>
          <p:cNvSpPr txBox="1">
            <a:spLocks noChangeArrowheads="1"/>
          </p:cNvSpPr>
          <p:nvPr/>
        </p:nvSpPr>
        <p:spPr bwMode="auto">
          <a:xfrm>
            <a:off x="378196" y="1140616"/>
            <a:ext cx="8461004" cy="50292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4</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914400" y="-30234"/>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en-US" sz="2000" dirty="0" smtClean="0">
                <a:solidFill>
                  <a:srgbClr val="002060"/>
                </a:solidFill>
              </a:rPr>
              <a:t>“</a:t>
            </a:r>
            <a:r>
              <a:rPr lang="ru-RU" sz="1800" b="1" dirty="0" err="1">
                <a:solidFill>
                  <a:srgbClr val="002060"/>
                </a:solidFill>
              </a:rPr>
              <a:t>Підтримка</a:t>
            </a:r>
            <a:r>
              <a:rPr lang="ru-RU" sz="1800" b="1" dirty="0">
                <a:solidFill>
                  <a:srgbClr val="002060"/>
                </a:solidFill>
              </a:rPr>
              <a:t> </a:t>
            </a:r>
            <a:r>
              <a:rPr lang="ru-RU" sz="1800" b="1" dirty="0" err="1">
                <a:solidFill>
                  <a:srgbClr val="002060"/>
                </a:solidFill>
              </a:rPr>
              <a:t>Міністерства</a:t>
            </a:r>
            <a:r>
              <a:rPr lang="ru-RU" sz="1800" b="1" dirty="0">
                <a:solidFill>
                  <a:srgbClr val="002060"/>
                </a:solidFill>
              </a:rPr>
              <a:t> </a:t>
            </a:r>
            <a:r>
              <a:rPr lang="ru-RU" sz="1800" b="1" dirty="0" err="1">
                <a:solidFill>
                  <a:srgbClr val="002060"/>
                </a:solidFill>
              </a:rPr>
              <a:t>інфраструктури</a:t>
            </a:r>
            <a:r>
              <a:rPr lang="ru-RU" sz="1800" b="1" dirty="0">
                <a:solidFill>
                  <a:srgbClr val="002060"/>
                </a:solidFill>
              </a:rPr>
              <a:t> </a:t>
            </a:r>
            <a:r>
              <a:rPr lang="ru-RU" sz="1800" b="1" dirty="0" err="1">
                <a:solidFill>
                  <a:srgbClr val="002060"/>
                </a:solidFill>
              </a:rPr>
              <a:t>України</a:t>
            </a:r>
            <a:r>
              <a:rPr lang="ru-RU" sz="1800" b="1" dirty="0">
                <a:solidFill>
                  <a:srgbClr val="002060"/>
                </a:solidFill>
              </a:rPr>
              <a:t> </a:t>
            </a:r>
          </a:p>
          <a:p>
            <a:pPr lvl="0" algn="ctr" defTabSz="914400" eaLnBrk="1" hangingPunct="1">
              <a:spcBef>
                <a:spcPct val="0"/>
              </a:spcBef>
              <a:buNone/>
              <a:tabLst/>
            </a:pPr>
            <a:r>
              <a:rPr lang="ru-RU" sz="1800" b="1" dirty="0">
                <a:solidFill>
                  <a:srgbClr val="002060"/>
                </a:solidFill>
              </a:rPr>
              <a:t>у рамках Проекту </a:t>
            </a:r>
            <a:r>
              <a:rPr lang="ru-RU" sz="1800" b="1" dirty="0" err="1">
                <a:solidFill>
                  <a:srgbClr val="002060"/>
                </a:solidFill>
              </a:rPr>
              <a:t>рамкової</a:t>
            </a:r>
            <a:r>
              <a:rPr lang="ru-RU" sz="1800" b="1" dirty="0">
                <a:solidFill>
                  <a:srgbClr val="002060"/>
                </a:solidFill>
              </a:rPr>
              <a:t> </a:t>
            </a:r>
            <a:r>
              <a:rPr lang="ru-RU" sz="1800" b="1" dirty="0" err="1">
                <a:solidFill>
                  <a:srgbClr val="002060"/>
                </a:solidFill>
              </a:rPr>
              <a:t>кредитної</a:t>
            </a:r>
            <a:r>
              <a:rPr lang="ru-RU" sz="1800" b="1" dirty="0">
                <a:solidFill>
                  <a:srgbClr val="002060"/>
                </a:solidFill>
              </a:rPr>
              <a:t> угоди для </a:t>
            </a:r>
            <a:r>
              <a:rPr lang="ru-RU" sz="1800" b="1" dirty="0" err="1">
                <a:solidFill>
                  <a:srgbClr val="002060"/>
                </a:solidFill>
              </a:rPr>
              <a:t>міського</a:t>
            </a:r>
            <a:r>
              <a:rPr lang="ru-RU" sz="1800" b="1" dirty="0">
                <a:solidFill>
                  <a:srgbClr val="002060"/>
                </a:solidFill>
              </a:rPr>
              <a:t> </a:t>
            </a:r>
            <a:r>
              <a:rPr lang="ru-RU" sz="1800" b="1" dirty="0" err="1">
                <a:solidFill>
                  <a:srgbClr val="002060"/>
                </a:solidFill>
              </a:rPr>
              <a:t>громадського</a:t>
            </a:r>
            <a:r>
              <a:rPr lang="ru-RU" sz="1800" b="1" dirty="0">
                <a:solidFill>
                  <a:srgbClr val="002060"/>
                </a:solidFill>
              </a:rPr>
              <a:t> транспорту </a:t>
            </a:r>
            <a:r>
              <a:rPr lang="ru-RU" sz="1800" b="1" dirty="0" err="1">
                <a:solidFill>
                  <a:srgbClr val="002060"/>
                </a:solidFill>
              </a:rPr>
              <a:t>України</a:t>
            </a:r>
            <a:r>
              <a:rPr lang="ru-RU" sz="1800" b="1" dirty="0" smtClean="0">
                <a:solidFill>
                  <a:srgbClr val="002060"/>
                </a:solidFill>
              </a:rPr>
              <a:t>” </a:t>
            </a:r>
            <a:endParaRPr lang="en-US" sz="2000" dirty="0" smtClean="0">
              <a:solidFill>
                <a:srgbClr val="002060"/>
              </a:solidFill>
            </a:endParaRP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430122" y="1143000"/>
            <a:ext cx="7848600" cy="6173998"/>
          </a:xfrm>
          <a:prstGeom prst="rect">
            <a:avLst/>
          </a:prstGeom>
        </p:spPr>
        <p:txBody>
          <a:bodyPr wrap="square">
            <a:spAutoFit/>
          </a:bodyPr>
          <a:lstStyle/>
          <a:p>
            <a:pPr>
              <a:buNone/>
            </a:pPr>
            <a:r>
              <a:rPr lang="en-GB" b="1" dirty="0" smtClean="0"/>
              <a:t>1.1.2 </a:t>
            </a:r>
            <a:r>
              <a:rPr lang="uk-UA" i="1" dirty="0" smtClean="0"/>
              <a:t>Склад</a:t>
            </a:r>
            <a:endParaRPr lang="en-GB" i="1" dirty="0" smtClean="0"/>
          </a:p>
          <a:p>
            <a:pPr>
              <a:buNone/>
            </a:pPr>
            <a:endParaRPr lang="en-GB" dirty="0" smtClean="0"/>
          </a:p>
          <a:p>
            <a:pPr>
              <a:buNone/>
            </a:pPr>
            <a:r>
              <a:rPr lang="uk-UA" sz="2200" dirty="0" smtClean="0"/>
              <a:t>КК складається з представників наступних учасників </a:t>
            </a:r>
            <a:r>
              <a:rPr lang="en-US" sz="2200" dirty="0" smtClean="0"/>
              <a:t>:</a:t>
            </a:r>
            <a:endParaRPr lang="en-US" sz="2200" dirty="0" smtClean="0"/>
          </a:p>
          <a:p>
            <a:pPr>
              <a:buNone/>
            </a:pPr>
            <a:endParaRPr lang="en-US" sz="2200" dirty="0" smtClean="0"/>
          </a:p>
          <a:p>
            <a:pPr lvl="0">
              <a:buFont typeface="Wingdings" pitchFamily="2" charset="2"/>
              <a:buChar char="§"/>
            </a:pPr>
            <a:r>
              <a:rPr lang="en-US" sz="2200" dirty="0" smtClean="0"/>
              <a:t> </a:t>
            </a:r>
            <a:r>
              <a:rPr lang="uk-UA" sz="2200" dirty="0" smtClean="0"/>
              <a:t>Міністерство інфраструктури, яке буде головувати в КК</a:t>
            </a:r>
            <a:r>
              <a:rPr lang="en-US" sz="2200" dirty="0" smtClean="0"/>
              <a:t>;</a:t>
            </a:r>
            <a:endParaRPr lang="en-US" sz="2200" dirty="0" smtClean="0"/>
          </a:p>
          <a:p>
            <a:pPr lvl="0">
              <a:buFont typeface="Wingdings" pitchFamily="2" charset="2"/>
              <a:buChar char="§"/>
            </a:pPr>
            <a:r>
              <a:rPr lang="en-US" sz="2200" dirty="0" smtClean="0"/>
              <a:t> </a:t>
            </a:r>
            <a:r>
              <a:rPr lang="uk-UA" sz="2200" dirty="0" smtClean="0"/>
              <a:t>Міністерство фінансів</a:t>
            </a:r>
            <a:r>
              <a:rPr lang="en-US" sz="2200" dirty="0" smtClean="0"/>
              <a:t>;</a:t>
            </a:r>
            <a:endParaRPr lang="en-US" sz="2200" dirty="0" smtClean="0"/>
          </a:p>
          <a:p>
            <a:pPr lvl="0">
              <a:buFont typeface="Wingdings" pitchFamily="2" charset="2"/>
              <a:buChar char="§"/>
            </a:pPr>
            <a:r>
              <a:rPr lang="en-US" sz="2200" dirty="0" smtClean="0"/>
              <a:t> </a:t>
            </a:r>
            <a:r>
              <a:rPr lang="uk-UA" sz="2200" dirty="0" smtClean="0"/>
              <a:t>ГУПП та</a:t>
            </a:r>
            <a:endParaRPr lang="en-US" sz="2200" dirty="0" smtClean="0"/>
          </a:p>
          <a:p>
            <a:pPr lvl="0">
              <a:buFont typeface="Wingdings" pitchFamily="2" charset="2"/>
              <a:buChar char="§"/>
            </a:pPr>
            <a:r>
              <a:rPr lang="en-US" sz="2200" dirty="0" smtClean="0"/>
              <a:t> </a:t>
            </a:r>
            <a:r>
              <a:rPr lang="uk-UA" sz="2200" dirty="0" smtClean="0"/>
              <a:t>інші зацікавлені сторони, коли це доцільно і коли це попередньо погоджено МІУ та ЄІБ.</a:t>
            </a:r>
          </a:p>
          <a:p>
            <a:pPr>
              <a:buNone/>
            </a:pPr>
            <a:r>
              <a:rPr lang="uk-UA" sz="2200" dirty="0" smtClean="0"/>
              <a:t>ЄІБ матиме в КК статус спостерігача.</a:t>
            </a:r>
          </a:p>
          <a:p>
            <a:pPr>
              <a:buNone/>
            </a:pPr>
            <a:r>
              <a:rPr lang="uk-UA" sz="2200" dirty="0" smtClean="0"/>
              <a:t>Склад КК, а також зміни серед його членів повинні затверджуватися МІУ, з проведенням консультацій з ЄІБ</a:t>
            </a:r>
            <a:endParaRPr lang="en-US" dirty="0" smtClean="0"/>
          </a:p>
          <a:p>
            <a:pPr>
              <a:buNone/>
            </a:pPr>
            <a:endParaRPr lang="en-GB" dirty="0" smtClean="0"/>
          </a:p>
          <a:p>
            <a:pPr algn="just">
              <a:buFontTx/>
              <a:buChar char="-"/>
            </a:pPr>
            <a:endParaRPr lang="en-US" dirty="0" smtClean="0"/>
          </a:p>
          <a:p>
            <a:pPr algn="just">
              <a:buNone/>
            </a:pPr>
            <a:endParaRPr lang="en-US" dirty="0" smtClean="0"/>
          </a:p>
          <a:p>
            <a:pPr>
              <a:buNone/>
            </a:pPr>
            <a:endParaRPr lang="en-US" dirty="0"/>
          </a:p>
        </p:txBody>
      </p:sp>
      <p:sp>
        <p:nvSpPr>
          <p:cNvPr id="7" name="Text Box 2"/>
          <p:cNvSpPr txBox="1">
            <a:spLocks noChangeArrowheads="1"/>
          </p:cNvSpPr>
          <p:nvPr/>
        </p:nvSpPr>
        <p:spPr bwMode="auto">
          <a:xfrm>
            <a:off x="152400" y="990600"/>
            <a:ext cx="8998744" cy="5062327"/>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5</a:t>
            </a:fld>
            <a:endParaRPr lang="en-US" altLang="en-US" sz="1000" smtClean="0">
              <a:solidFill>
                <a:srgbClr val="FFFFFF"/>
              </a:solidFill>
            </a:endParaRPr>
          </a:p>
        </p:txBody>
      </p:sp>
      <p:sp>
        <p:nvSpPr>
          <p:cNvPr id="23556" name="Rectangle 5"/>
          <p:cNvSpPr>
            <a:spLocks noChangeArrowheads="1"/>
          </p:cNvSpPr>
          <p:nvPr/>
        </p:nvSpPr>
        <p:spPr bwMode="auto">
          <a:xfrm>
            <a:off x="983456" y="91282"/>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800" b="1" dirty="0" err="1">
                <a:solidFill>
                  <a:srgbClr val="002060"/>
                </a:solidFill>
              </a:rPr>
              <a:t>Підтримка</a:t>
            </a:r>
            <a:r>
              <a:rPr lang="ru-RU" sz="1800" b="1" dirty="0">
                <a:solidFill>
                  <a:srgbClr val="002060"/>
                </a:solidFill>
              </a:rPr>
              <a:t> </a:t>
            </a:r>
            <a:r>
              <a:rPr lang="ru-RU" sz="1800" b="1" dirty="0" err="1">
                <a:solidFill>
                  <a:srgbClr val="002060"/>
                </a:solidFill>
              </a:rPr>
              <a:t>Міністерства</a:t>
            </a:r>
            <a:r>
              <a:rPr lang="ru-RU" sz="1800" b="1" dirty="0">
                <a:solidFill>
                  <a:srgbClr val="002060"/>
                </a:solidFill>
              </a:rPr>
              <a:t> </a:t>
            </a:r>
            <a:r>
              <a:rPr lang="ru-RU" sz="1800" b="1" dirty="0" err="1">
                <a:solidFill>
                  <a:srgbClr val="002060"/>
                </a:solidFill>
              </a:rPr>
              <a:t>інфраструктури</a:t>
            </a:r>
            <a:r>
              <a:rPr lang="ru-RU" sz="1800" b="1" dirty="0">
                <a:solidFill>
                  <a:srgbClr val="002060"/>
                </a:solidFill>
              </a:rPr>
              <a:t> </a:t>
            </a:r>
            <a:r>
              <a:rPr lang="ru-RU" sz="1800" b="1" dirty="0" err="1">
                <a:solidFill>
                  <a:srgbClr val="002060"/>
                </a:solidFill>
              </a:rPr>
              <a:t>України</a:t>
            </a:r>
            <a:r>
              <a:rPr lang="ru-RU" sz="1800" b="1" dirty="0">
                <a:solidFill>
                  <a:srgbClr val="002060"/>
                </a:solidFill>
              </a:rPr>
              <a:t> </a:t>
            </a:r>
          </a:p>
          <a:p>
            <a:pPr lvl="0" algn="ctr" defTabSz="914400" eaLnBrk="1" hangingPunct="1">
              <a:spcBef>
                <a:spcPct val="0"/>
              </a:spcBef>
              <a:buNone/>
              <a:tabLst/>
            </a:pPr>
            <a:r>
              <a:rPr lang="ru-RU" sz="1800" b="1" dirty="0">
                <a:solidFill>
                  <a:srgbClr val="002060"/>
                </a:solidFill>
              </a:rPr>
              <a:t>у рамках Проекту </a:t>
            </a:r>
            <a:r>
              <a:rPr lang="ru-RU" sz="1800" b="1" dirty="0" err="1">
                <a:solidFill>
                  <a:srgbClr val="002060"/>
                </a:solidFill>
              </a:rPr>
              <a:t>рамкової</a:t>
            </a:r>
            <a:r>
              <a:rPr lang="ru-RU" sz="1800" b="1" dirty="0">
                <a:solidFill>
                  <a:srgbClr val="002060"/>
                </a:solidFill>
              </a:rPr>
              <a:t> </a:t>
            </a:r>
            <a:r>
              <a:rPr lang="ru-RU" sz="1800" b="1" dirty="0" err="1">
                <a:solidFill>
                  <a:srgbClr val="002060"/>
                </a:solidFill>
              </a:rPr>
              <a:t>кредитної</a:t>
            </a:r>
            <a:r>
              <a:rPr lang="ru-RU" sz="1800" b="1" dirty="0">
                <a:solidFill>
                  <a:srgbClr val="002060"/>
                </a:solidFill>
              </a:rPr>
              <a:t> угоди для </a:t>
            </a:r>
            <a:r>
              <a:rPr lang="ru-RU" sz="1800" b="1" dirty="0" err="1">
                <a:solidFill>
                  <a:srgbClr val="002060"/>
                </a:solidFill>
              </a:rPr>
              <a:t>міського</a:t>
            </a:r>
            <a:r>
              <a:rPr lang="ru-RU" sz="1800" b="1" dirty="0">
                <a:solidFill>
                  <a:srgbClr val="002060"/>
                </a:solidFill>
              </a:rPr>
              <a:t> </a:t>
            </a:r>
            <a:r>
              <a:rPr lang="ru-RU" sz="1800" b="1" dirty="0" err="1">
                <a:solidFill>
                  <a:srgbClr val="002060"/>
                </a:solidFill>
              </a:rPr>
              <a:t>громадського</a:t>
            </a:r>
            <a:r>
              <a:rPr lang="ru-RU" sz="1800" b="1" dirty="0">
                <a:solidFill>
                  <a:srgbClr val="002060"/>
                </a:solidFill>
              </a:rPr>
              <a:t> транспорту </a:t>
            </a:r>
            <a:r>
              <a:rPr lang="ru-RU" sz="1800" b="1" dirty="0" err="1">
                <a:solidFill>
                  <a:srgbClr val="002060"/>
                </a:solidFill>
              </a:rPr>
              <a:t>України</a:t>
            </a:r>
            <a:r>
              <a:rPr lang="ru-RU" sz="18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lvl="0" eaLnBrk="1" hangingPunct="1">
              <a:buNone/>
            </a:pPr>
            <a:r>
              <a:rPr lang="uk-UA" altLang="en-US" sz="1200" dirty="0">
                <a:solidFill>
                  <a:srgbClr val="FFFFFF"/>
                </a:solidFill>
              </a:rPr>
              <a:t>Європейський інвестиційний банк</a:t>
            </a:r>
            <a:endParaRPr lang="en-GB" altLang="en-US" sz="1200" dirty="0">
              <a:solidFill>
                <a:srgbClr val="FFFFFF"/>
              </a:solidFill>
            </a:endParaRPr>
          </a:p>
        </p:txBody>
      </p:sp>
      <p:sp>
        <p:nvSpPr>
          <p:cNvPr id="6" name="Rectangle 5"/>
          <p:cNvSpPr/>
          <p:nvPr/>
        </p:nvSpPr>
        <p:spPr>
          <a:xfrm>
            <a:off x="304800" y="838200"/>
            <a:ext cx="8458200" cy="7971413"/>
          </a:xfrm>
          <a:prstGeom prst="rect">
            <a:avLst/>
          </a:prstGeom>
        </p:spPr>
        <p:txBody>
          <a:bodyPr wrap="square">
            <a:spAutoFit/>
          </a:bodyPr>
          <a:lstStyle/>
          <a:p>
            <a:pPr>
              <a:buNone/>
            </a:pPr>
            <a:r>
              <a:rPr lang="en-US" b="1" i="1" dirty="0" smtClean="0"/>
              <a:t> </a:t>
            </a:r>
            <a:r>
              <a:rPr lang="en-GB" b="1" dirty="0" smtClean="0"/>
              <a:t>1.1.3  </a:t>
            </a:r>
            <a:r>
              <a:rPr lang="uk-UA" i="1" dirty="0" smtClean="0"/>
              <a:t>Функції</a:t>
            </a:r>
            <a:endParaRPr lang="en-GB" i="1" dirty="0" smtClean="0"/>
          </a:p>
          <a:p>
            <a:pPr>
              <a:buNone/>
            </a:pPr>
            <a:endParaRPr lang="en-GB" i="1" dirty="0" smtClean="0"/>
          </a:p>
          <a:p>
            <a:pPr algn="just">
              <a:buNone/>
            </a:pPr>
            <a:r>
              <a:rPr lang="uk-UA" dirty="0" smtClean="0"/>
              <a:t>Керівний комітет</a:t>
            </a:r>
            <a:r>
              <a:rPr lang="en-GB" dirty="0" smtClean="0"/>
              <a:t>:</a:t>
            </a:r>
            <a:endParaRPr lang="en-GB" dirty="0" smtClean="0"/>
          </a:p>
          <a:p>
            <a:pPr marL="342900" indent="-342900" algn="just"/>
            <a:r>
              <a:rPr lang="en-GB" dirty="0" smtClean="0"/>
              <a:t> </a:t>
            </a:r>
            <a:r>
              <a:rPr lang="uk-UA" dirty="0" smtClean="0"/>
              <a:t>дає дозвіл на запуск Проекту, а потім збирається </a:t>
            </a:r>
            <a:r>
              <a:rPr lang="uk-UA" b="1" dirty="0" smtClean="0"/>
              <a:t>щоквартально</a:t>
            </a:r>
            <a:r>
              <a:rPr lang="uk-UA" dirty="0" smtClean="0"/>
              <a:t>. На додаток до цих регулярних засідань, КК може збиратися на запит його членів та основних учасників;</a:t>
            </a:r>
          </a:p>
          <a:p>
            <a:pPr marL="342900" indent="-342900" algn="just"/>
            <a:r>
              <a:rPr lang="uk-UA" dirty="0" smtClean="0"/>
              <a:t>вирішує стратегічні питання (напр., які можуть впливати на успіх Проекту);</a:t>
            </a:r>
          </a:p>
          <a:p>
            <a:pPr marL="342900" indent="-342900" algn="just"/>
            <a:r>
              <a:rPr lang="uk-UA" dirty="0" smtClean="0"/>
              <a:t>погоджує мандат ПМГТ для прийняття стратегічних рекомендацій стосовно процедур Проекту, зокрема затвердження Керівництва з процедур проекту (КПП) та затвердження змін в цьому КПП, якщо воно вимагає поправок;</a:t>
            </a:r>
          </a:p>
          <a:p>
            <a:pPr marL="342900" indent="-342900" algn="just"/>
            <a:r>
              <a:rPr lang="uk-UA" dirty="0" smtClean="0"/>
              <a:t>підтримує реалізацію ПМГТ завдяки </a:t>
            </a:r>
            <a:r>
              <a:rPr lang="uk-UA" dirty="0" err="1" smtClean="0"/>
              <a:t>зобов</a:t>
            </a:r>
            <a:r>
              <a:rPr lang="en-US" dirty="0" smtClean="0"/>
              <a:t>’</a:t>
            </a:r>
            <a:r>
              <a:rPr lang="uk-UA" dirty="0" err="1" smtClean="0"/>
              <a:t>язанню</a:t>
            </a:r>
            <a:r>
              <a:rPr lang="uk-UA" dirty="0" smtClean="0"/>
              <a:t> вищого керівництва забезпечити та підтримувати ресурси, необхідні для реалізації ПМГТ;</a:t>
            </a:r>
          </a:p>
          <a:p>
            <a:pPr marL="342900" indent="-342900" algn="just"/>
            <a:r>
              <a:rPr lang="uk-UA" dirty="0" smtClean="0"/>
              <a:t>погоджує відповідні критеріям пропозиції </a:t>
            </a:r>
            <a:r>
              <a:rPr lang="uk-UA" dirty="0" err="1" smtClean="0"/>
              <a:t>підпроектів</a:t>
            </a:r>
            <a:r>
              <a:rPr lang="uk-UA" dirty="0" smtClean="0"/>
              <a:t>, які подані ГУПП, на етапі попереднього аналізу</a:t>
            </a:r>
            <a:r>
              <a:rPr lang="en-GB" dirty="0" smtClean="0"/>
              <a:t>;</a:t>
            </a:r>
            <a:r>
              <a:rPr lang="en-GB" dirty="0" smtClean="0"/>
              <a:t> </a:t>
            </a:r>
          </a:p>
          <a:p>
            <a:pPr lvl="0"/>
            <a:endParaRPr lang="en-US" dirty="0" smtClean="0"/>
          </a:p>
          <a:p>
            <a:pPr>
              <a:buNone/>
            </a:pPr>
            <a:endParaRPr lang="en-GB" i="1" dirty="0" smtClean="0"/>
          </a:p>
          <a:p>
            <a:pPr>
              <a:buNone/>
            </a:pPr>
            <a:endParaRPr lang="en-GB" i="1" dirty="0" smtClean="0"/>
          </a:p>
          <a:p>
            <a:pPr>
              <a:buNone/>
            </a:pPr>
            <a:endParaRPr lang="en-GB" dirty="0" smtClean="0"/>
          </a:p>
          <a:p>
            <a:pPr>
              <a:buNone/>
            </a:pPr>
            <a:endParaRPr lang="en-US" dirty="0" smtClean="0"/>
          </a:p>
          <a:p>
            <a:pPr>
              <a:buNone/>
            </a:pPr>
            <a:endParaRPr lang="en-US" dirty="0"/>
          </a:p>
        </p:txBody>
      </p:sp>
      <p:sp>
        <p:nvSpPr>
          <p:cNvPr id="7" name="Text Box 2"/>
          <p:cNvSpPr txBox="1">
            <a:spLocks noChangeArrowheads="1"/>
          </p:cNvSpPr>
          <p:nvPr/>
        </p:nvSpPr>
        <p:spPr bwMode="auto">
          <a:xfrm>
            <a:off x="228600" y="914400"/>
            <a:ext cx="8664575" cy="559435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6</a:t>
            </a:fld>
            <a:endParaRPr lang="en-US" altLang="en-US" sz="1000" smtClean="0">
              <a:solidFill>
                <a:srgbClr val="FFFFFF"/>
              </a:solidFill>
            </a:endParaRPr>
          </a:p>
        </p:txBody>
      </p:sp>
      <p:sp>
        <p:nvSpPr>
          <p:cNvPr id="23556" name="Rectangle 5"/>
          <p:cNvSpPr>
            <a:spLocks noChangeArrowheads="1"/>
          </p:cNvSpPr>
          <p:nvPr/>
        </p:nvSpPr>
        <p:spPr bwMode="auto">
          <a:xfrm>
            <a:off x="762000" y="91282"/>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a:spcBef>
                <a:spcPct val="0"/>
              </a:spcBef>
              <a:buNone/>
            </a:pPr>
            <a:r>
              <a:rPr lang="ru-RU" sz="1800" b="1" dirty="0" err="1">
                <a:solidFill>
                  <a:srgbClr val="002060"/>
                </a:solidFill>
              </a:rPr>
              <a:t>Підтримка</a:t>
            </a:r>
            <a:r>
              <a:rPr lang="ru-RU" sz="1800" b="1" dirty="0">
                <a:solidFill>
                  <a:srgbClr val="002060"/>
                </a:solidFill>
              </a:rPr>
              <a:t> </a:t>
            </a:r>
            <a:r>
              <a:rPr lang="ru-RU" sz="1800" b="1" dirty="0" err="1">
                <a:solidFill>
                  <a:srgbClr val="002060"/>
                </a:solidFill>
              </a:rPr>
              <a:t>Міністерства</a:t>
            </a:r>
            <a:r>
              <a:rPr lang="ru-RU" sz="1800" b="1" dirty="0">
                <a:solidFill>
                  <a:srgbClr val="002060"/>
                </a:solidFill>
              </a:rPr>
              <a:t> </a:t>
            </a:r>
            <a:r>
              <a:rPr lang="ru-RU" sz="1800" b="1" dirty="0" err="1">
                <a:solidFill>
                  <a:srgbClr val="002060"/>
                </a:solidFill>
              </a:rPr>
              <a:t>інфраструктури</a:t>
            </a:r>
            <a:r>
              <a:rPr lang="ru-RU" sz="1800" b="1" dirty="0">
                <a:solidFill>
                  <a:srgbClr val="002060"/>
                </a:solidFill>
              </a:rPr>
              <a:t> </a:t>
            </a:r>
            <a:r>
              <a:rPr lang="ru-RU" sz="1800" b="1" dirty="0" err="1">
                <a:solidFill>
                  <a:srgbClr val="002060"/>
                </a:solidFill>
              </a:rPr>
              <a:t>України</a:t>
            </a:r>
            <a:r>
              <a:rPr lang="ru-RU" sz="1800" b="1" dirty="0">
                <a:solidFill>
                  <a:srgbClr val="002060"/>
                </a:solidFill>
              </a:rPr>
              <a:t> </a:t>
            </a:r>
          </a:p>
          <a:p>
            <a:pPr lvl="0" algn="ctr">
              <a:spcBef>
                <a:spcPct val="0"/>
              </a:spcBef>
              <a:buNone/>
            </a:pPr>
            <a:r>
              <a:rPr lang="ru-RU" sz="1800" b="1" dirty="0">
                <a:solidFill>
                  <a:srgbClr val="002060"/>
                </a:solidFill>
              </a:rPr>
              <a:t>у рамках Проекту </a:t>
            </a:r>
            <a:r>
              <a:rPr lang="ru-RU" sz="1800" b="1" dirty="0" err="1">
                <a:solidFill>
                  <a:srgbClr val="002060"/>
                </a:solidFill>
              </a:rPr>
              <a:t>рамкової</a:t>
            </a:r>
            <a:r>
              <a:rPr lang="ru-RU" sz="1800" b="1" dirty="0">
                <a:solidFill>
                  <a:srgbClr val="002060"/>
                </a:solidFill>
              </a:rPr>
              <a:t> </a:t>
            </a:r>
            <a:r>
              <a:rPr lang="ru-RU" sz="1800" b="1" dirty="0" err="1">
                <a:solidFill>
                  <a:srgbClr val="002060"/>
                </a:solidFill>
              </a:rPr>
              <a:t>кредитної</a:t>
            </a:r>
            <a:r>
              <a:rPr lang="ru-RU" sz="1800" b="1" dirty="0">
                <a:solidFill>
                  <a:srgbClr val="002060"/>
                </a:solidFill>
              </a:rPr>
              <a:t> угоди для </a:t>
            </a:r>
            <a:r>
              <a:rPr lang="ru-RU" sz="1800" b="1" dirty="0" err="1">
                <a:solidFill>
                  <a:srgbClr val="002060"/>
                </a:solidFill>
              </a:rPr>
              <a:t>міського</a:t>
            </a:r>
            <a:r>
              <a:rPr lang="ru-RU" sz="1800" b="1" dirty="0">
                <a:solidFill>
                  <a:srgbClr val="002060"/>
                </a:solidFill>
              </a:rPr>
              <a:t> </a:t>
            </a:r>
            <a:r>
              <a:rPr lang="ru-RU" sz="1800" b="1" dirty="0" err="1">
                <a:solidFill>
                  <a:srgbClr val="002060"/>
                </a:solidFill>
              </a:rPr>
              <a:t>громадського</a:t>
            </a:r>
            <a:r>
              <a:rPr lang="ru-RU" sz="1800" b="1" dirty="0">
                <a:solidFill>
                  <a:srgbClr val="002060"/>
                </a:solidFill>
              </a:rPr>
              <a:t> транспорту </a:t>
            </a:r>
            <a:r>
              <a:rPr lang="ru-RU" sz="1800" b="1" dirty="0" err="1">
                <a:solidFill>
                  <a:srgbClr val="002060"/>
                </a:solidFill>
              </a:rPr>
              <a:t>України</a:t>
            </a:r>
            <a:r>
              <a:rPr lang="ru-RU" sz="18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lvl="0" eaLnBrk="1" hangingPunct="1">
              <a:buNone/>
            </a:pPr>
            <a:r>
              <a:rPr lang="uk-UA" altLang="en-US" sz="1200" dirty="0">
                <a:solidFill>
                  <a:srgbClr val="FFFFFF"/>
                </a:solidFill>
              </a:rPr>
              <a:t>Європейський інвестиційний банк</a:t>
            </a:r>
            <a:endParaRPr lang="en-GB" altLang="en-US" sz="1200" dirty="0">
              <a:solidFill>
                <a:srgbClr val="FFFFFF"/>
              </a:solidFill>
            </a:endParaRPr>
          </a:p>
        </p:txBody>
      </p:sp>
      <p:sp>
        <p:nvSpPr>
          <p:cNvPr id="6" name="Rectangle 5"/>
          <p:cNvSpPr/>
          <p:nvPr/>
        </p:nvSpPr>
        <p:spPr>
          <a:xfrm>
            <a:off x="304800" y="1219200"/>
            <a:ext cx="8382000" cy="6432530"/>
          </a:xfrm>
          <a:prstGeom prst="rect">
            <a:avLst/>
          </a:prstGeom>
        </p:spPr>
        <p:txBody>
          <a:bodyPr wrap="square">
            <a:spAutoFit/>
          </a:bodyPr>
          <a:lstStyle/>
          <a:p>
            <a:pPr>
              <a:buNone/>
            </a:pPr>
            <a:r>
              <a:rPr lang="en-US" b="1" i="1" dirty="0" smtClean="0"/>
              <a:t> </a:t>
            </a:r>
            <a:r>
              <a:rPr lang="en-GB" b="1" dirty="0" smtClean="0"/>
              <a:t>1.1.3  </a:t>
            </a:r>
            <a:r>
              <a:rPr lang="uk-UA" i="1" dirty="0" smtClean="0"/>
              <a:t>Функції (продовження)</a:t>
            </a:r>
            <a:endParaRPr lang="en-GB" i="1" dirty="0" smtClean="0"/>
          </a:p>
          <a:p>
            <a:pPr marL="457200" indent="-457200" algn="just">
              <a:buNone/>
            </a:pPr>
            <a:endParaRPr lang="en-GB" i="1" dirty="0" smtClean="0"/>
          </a:p>
          <a:p>
            <a:pPr algn="just"/>
            <a:r>
              <a:rPr lang="en-GB" dirty="0" smtClean="0"/>
              <a:t> </a:t>
            </a:r>
            <a:r>
              <a:rPr lang="uk-UA" dirty="0" smtClean="0"/>
              <a:t>погоджує Угоду про передачу кредитних коштів на </a:t>
            </a:r>
            <a:r>
              <a:rPr lang="uk-UA" dirty="0" err="1" smtClean="0"/>
              <a:t>підпроекти</a:t>
            </a:r>
            <a:r>
              <a:rPr lang="uk-UA" dirty="0" smtClean="0"/>
              <a:t>, подану ГУПП, шляхом підписання всіма його членами;</a:t>
            </a:r>
          </a:p>
          <a:p>
            <a:pPr algn="just"/>
            <a:r>
              <a:rPr lang="uk-UA" dirty="0" smtClean="0"/>
              <a:t>сприяє діяльності ГУПП та аналізує цю діяльність, а також хід робіт у рамках ПМГТ;</a:t>
            </a:r>
          </a:p>
          <a:p>
            <a:pPr algn="just"/>
            <a:r>
              <a:rPr lang="uk-UA" dirty="0" smtClean="0"/>
              <a:t>контролює та сприяє зусиллям, які докладаються для забезпечення фінансування, зокрема інвестиційних грантів;</a:t>
            </a:r>
          </a:p>
          <a:p>
            <a:pPr algn="just"/>
            <a:r>
              <a:rPr lang="uk-UA" dirty="0" smtClean="0"/>
              <a:t>контролює хід виконання проекту та </a:t>
            </a:r>
            <a:r>
              <a:rPr lang="uk-UA" dirty="0" err="1" smtClean="0"/>
              <a:t>підпроектів</a:t>
            </a:r>
            <a:r>
              <a:rPr lang="uk-UA" dirty="0" smtClean="0"/>
              <a:t> та бюджетів;</a:t>
            </a:r>
          </a:p>
          <a:p>
            <a:pPr algn="just"/>
            <a:r>
              <a:rPr lang="uk-UA" dirty="0" smtClean="0"/>
              <a:t>дає дозвіл на закриття Проекту, який фінансується ЄІБ (ПМГТ).</a:t>
            </a:r>
          </a:p>
          <a:p>
            <a:pPr lvl="0" algn="just">
              <a:buNone/>
            </a:pPr>
            <a:endParaRPr lang="uk-UA" i="1" dirty="0" smtClean="0"/>
          </a:p>
          <a:p>
            <a:pPr lvl="0" algn="just">
              <a:buNone/>
            </a:pPr>
            <a:r>
              <a:rPr lang="uk-UA" dirty="0" smtClean="0"/>
              <a:t>ГУПП надає підтримку КК, готуючи засідання, проекти порядку денного та протоколів</a:t>
            </a:r>
            <a:r>
              <a:rPr lang="en-GB" dirty="0" smtClean="0"/>
              <a:t>. </a:t>
            </a:r>
            <a:endParaRPr lang="en-GB" dirty="0" smtClean="0"/>
          </a:p>
          <a:p>
            <a:pPr marL="457200" indent="-457200">
              <a:buAutoNum type="alphaLcParenR"/>
            </a:pPr>
            <a:endParaRPr lang="en-GB" i="1" dirty="0" smtClean="0"/>
          </a:p>
          <a:p>
            <a:pPr>
              <a:buNone/>
            </a:pPr>
            <a:endParaRPr lang="en-GB" i="1" dirty="0" smtClean="0"/>
          </a:p>
          <a:p>
            <a:pPr>
              <a:buNone/>
            </a:pPr>
            <a:endParaRPr lang="en-GB" dirty="0" smtClean="0"/>
          </a:p>
          <a:p>
            <a:pPr>
              <a:buNone/>
            </a:pPr>
            <a:endParaRPr lang="en-US" dirty="0" smtClean="0"/>
          </a:p>
          <a:p>
            <a:pPr>
              <a:buNone/>
            </a:pPr>
            <a:endParaRPr lang="en-US" dirty="0"/>
          </a:p>
        </p:txBody>
      </p:sp>
      <p:sp>
        <p:nvSpPr>
          <p:cNvPr id="7" name="Text Box 2"/>
          <p:cNvSpPr txBox="1">
            <a:spLocks noChangeArrowheads="1"/>
          </p:cNvSpPr>
          <p:nvPr/>
        </p:nvSpPr>
        <p:spPr bwMode="auto">
          <a:xfrm>
            <a:off x="6531" y="1017985"/>
            <a:ext cx="8732837" cy="52578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7</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150144" y="178933"/>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800" b="1" dirty="0" err="1">
                <a:solidFill>
                  <a:srgbClr val="002060"/>
                </a:solidFill>
              </a:rPr>
              <a:t>Підтримка</a:t>
            </a:r>
            <a:r>
              <a:rPr lang="ru-RU" sz="1800" b="1" dirty="0">
                <a:solidFill>
                  <a:srgbClr val="002060"/>
                </a:solidFill>
              </a:rPr>
              <a:t> </a:t>
            </a:r>
            <a:r>
              <a:rPr lang="ru-RU" sz="1800" b="1" dirty="0" err="1">
                <a:solidFill>
                  <a:srgbClr val="002060"/>
                </a:solidFill>
              </a:rPr>
              <a:t>Міністерства</a:t>
            </a:r>
            <a:r>
              <a:rPr lang="ru-RU" sz="1800" b="1" dirty="0">
                <a:solidFill>
                  <a:srgbClr val="002060"/>
                </a:solidFill>
              </a:rPr>
              <a:t> </a:t>
            </a:r>
            <a:r>
              <a:rPr lang="ru-RU" sz="1800" b="1" dirty="0" err="1">
                <a:solidFill>
                  <a:srgbClr val="002060"/>
                </a:solidFill>
              </a:rPr>
              <a:t>інфраструктури</a:t>
            </a:r>
            <a:r>
              <a:rPr lang="ru-RU" sz="1800" b="1" dirty="0">
                <a:solidFill>
                  <a:srgbClr val="002060"/>
                </a:solidFill>
              </a:rPr>
              <a:t> </a:t>
            </a:r>
            <a:r>
              <a:rPr lang="ru-RU" sz="1800" b="1" dirty="0" err="1">
                <a:solidFill>
                  <a:srgbClr val="002060"/>
                </a:solidFill>
              </a:rPr>
              <a:t>України</a:t>
            </a:r>
            <a:r>
              <a:rPr lang="ru-RU" sz="1800" b="1" dirty="0">
                <a:solidFill>
                  <a:srgbClr val="002060"/>
                </a:solidFill>
              </a:rPr>
              <a:t> </a:t>
            </a:r>
          </a:p>
          <a:p>
            <a:pPr lvl="0" algn="ctr" defTabSz="914400" eaLnBrk="1" hangingPunct="1">
              <a:spcBef>
                <a:spcPct val="0"/>
              </a:spcBef>
              <a:buNone/>
              <a:tabLst/>
            </a:pPr>
            <a:r>
              <a:rPr lang="ru-RU" sz="1800" b="1" dirty="0">
                <a:solidFill>
                  <a:srgbClr val="002060"/>
                </a:solidFill>
              </a:rPr>
              <a:t>у рамках Проекту </a:t>
            </a:r>
            <a:r>
              <a:rPr lang="ru-RU" sz="1800" b="1" dirty="0" err="1">
                <a:solidFill>
                  <a:srgbClr val="002060"/>
                </a:solidFill>
              </a:rPr>
              <a:t>рамкової</a:t>
            </a:r>
            <a:r>
              <a:rPr lang="ru-RU" sz="1800" b="1" dirty="0">
                <a:solidFill>
                  <a:srgbClr val="002060"/>
                </a:solidFill>
              </a:rPr>
              <a:t> </a:t>
            </a:r>
            <a:r>
              <a:rPr lang="ru-RU" sz="1800" b="1" dirty="0" err="1">
                <a:solidFill>
                  <a:srgbClr val="002060"/>
                </a:solidFill>
              </a:rPr>
              <a:t>кредитної</a:t>
            </a:r>
            <a:r>
              <a:rPr lang="ru-RU" sz="1800" b="1" dirty="0">
                <a:solidFill>
                  <a:srgbClr val="002060"/>
                </a:solidFill>
              </a:rPr>
              <a:t> угоди для </a:t>
            </a:r>
            <a:r>
              <a:rPr lang="ru-RU" sz="1800" b="1" dirty="0" err="1">
                <a:solidFill>
                  <a:srgbClr val="002060"/>
                </a:solidFill>
              </a:rPr>
              <a:t>міського</a:t>
            </a:r>
            <a:r>
              <a:rPr lang="ru-RU" sz="1800" b="1" dirty="0">
                <a:solidFill>
                  <a:srgbClr val="002060"/>
                </a:solidFill>
              </a:rPr>
              <a:t> </a:t>
            </a:r>
            <a:r>
              <a:rPr lang="ru-RU" sz="1800" b="1" dirty="0" err="1">
                <a:solidFill>
                  <a:srgbClr val="002060"/>
                </a:solidFill>
              </a:rPr>
              <a:t>громадського</a:t>
            </a:r>
            <a:r>
              <a:rPr lang="ru-RU" sz="1800" b="1" dirty="0">
                <a:solidFill>
                  <a:srgbClr val="002060"/>
                </a:solidFill>
              </a:rPr>
              <a:t> транспорту </a:t>
            </a:r>
            <a:r>
              <a:rPr lang="ru-RU" sz="1800" b="1" dirty="0" err="1">
                <a:solidFill>
                  <a:srgbClr val="002060"/>
                </a:solidFill>
              </a:rPr>
              <a:t>України</a:t>
            </a:r>
            <a:r>
              <a:rPr lang="ru-RU" sz="18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lvl="0" eaLnBrk="1" hangingPunct="1">
              <a:buNone/>
            </a:pPr>
            <a:r>
              <a:rPr lang="uk-UA" altLang="en-US" sz="1200" dirty="0">
                <a:solidFill>
                  <a:srgbClr val="FFFFFF"/>
                </a:solidFill>
              </a:rPr>
              <a:t>Європейський інвестиційний банк</a:t>
            </a:r>
            <a:endParaRPr lang="en-GB" altLang="en-US" sz="1200" dirty="0">
              <a:solidFill>
                <a:srgbClr val="FFFFFF"/>
              </a:solidFill>
            </a:endParaRPr>
          </a:p>
          <a:p>
            <a:pPr eaLnBrk="1" hangingPunct="1">
              <a:buFontTx/>
              <a:buNone/>
            </a:pPr>
            <a:endParaRPr lang="en-GB" altLang="en-US" sz="1200" dirty="0" smtClean="0">
              <a:solidFill>
                <a:schemeClr val="bg1"/>
              </a:solidFill>
            </a:endParaRPr>
          </a:p>
        </p:txBody>
      </p:sp>
      <p:sp>
        <p:nvSpPr>
          <p:cNvPr id="6" name="Rectangle 5"/>
          <p:cNvSpPr/>
          <p:nvPr/>
        </p:nvSpPr>
        <p:spPr>
          <a:xfrm>
            <a:off x="152400" y="1143001"/>
            <a:ext cx="8458200" cy="4401205"/>
          </a:xfrm>
          <a:prstGeom prst="rect">
            <a:avLst/>
          </a:prstGeom>
        </p:spPr>
        <p:txBody>
          <a:bodyPr wrap="square">
            <a:spAutoFit/>
          </a:bodyPr>
          <a:lstStyle/>
          <a:p>
            <a:pPr>
              <a:buNone/>
            </a:pPr>
            <a:r>
              <a:rPr lang="en-GB" b="1" dirty="0" smtClean="0"/>
              <a:t>1.2 </a:t>
            </a:r>
            <a:r>
              <a:rPr lang="uk-UA" b="1" dirty="0" smtClean="0"/>
              <a:t>Група управління та підтримки Проекту</a:t>
            </a:r>
            <a:endParaRPr lang="en-GB" b="1" dirty="0" smtClean="0"/>
          </a:p>
          <a:p>
            <a:pPr>
              <a:buNone/>
            </a:pPr>
            <a:endParaRPr lang="en-GB" b="1" dirty="0" smtClean="0"/>
          </a:p>
          <a:p>
            <a:pPr>
              <a:buNone/>
            </a:pPr>
            <a:r>
              <a:rPr lang="en-GB" i="1" dirty="0" smtClean="0"/>
              <a:t>1.2.1 </a:t>
            </a:r>
            <a:r>
              <a:rPr lang="uk-UA" i="1" dirty="0" smtClean="0"/>
              <a:t>Мета</a:t>
            </a:r>
            <a:endParaRPr lang="en-GB" i="1" dirty="0" smtClean="0"/>
          </a:p>
          <a:p>
            <a:pPr algn="just">
              <a:buNone/>
            </a:pPr>
            <a:r>
              <a:rPr lang="uk-UA" dirty="0" smtClean="0"/>
              <a:t>Угода про фінансування передбачає, що ЄІБ може профінансувати до 20 проектів міського транспорту для закупівлі товарів (напр., рухомий склад), робіт з транспортної інфраструктури та послуг на загальну можливу суму в 200 млн євро, яка підлягає </a:t>
            </a:r>
            <a:r>
              <a:rPr lang="uk-UA" dirty="0" err="1" smtClean="0"/>
              <a:t>вимозі</a:t>
            </a:r>
            <a:r>
              <a:rPr lang="uk-UA" dirty="0" smtClean="0"/>
              <a:t> ко-фінансування, а також загальним та спеціальним умовам.</a:t>
            </a:r>
          </a:p>
          <a:p>
            <a:pPr algn="just">
              <a:buNone/>
            </a:pPr>
            <a:r>
              <a:rPr lang="uk-UA" dirty="0" smtClean="0"/>
              <a:t>Цей великий и широкий географічний масштаб вимагає залучення координаційного підрозділу, який виконуватиме роль управління та підтримки на центральному рівні – власне ГУПП.</a:t>
            </a:r>
          </a:p>
          <a:p>
            <a:pPr algn="just">
              <a:buNone/>
            </a:pPr>
            <a:r>
              <a:rPr lang="uk-UA" dirty="0" smtClean="0"/>
              <a:t>Отже, ГУПП забезпечить загальну координацію, моніторинг та звітність щодо ПМГТ. </a:t>
            </a:r>
            <a:endParaRPr lang="en-US" dirty="0"/>
          </a:p>
        </p:txBody>
      </p:sp>
      <p:sp>
        <p:nvSpPr>
          <p:cNvPr id="7" name="Text Box 2"/>
          <p:cNvSpPr txBox="1">
            <a:spLocks noChangeArrowheads="1"/>
          </p:cNvSpPr>
          <p:nvPr/>
        </p:nvSpPr>
        <p:spPr bwMode="auto">
          <a:xfrm>
            <a:off x="152400" y="1143001"/>
            <a:ext cx="8740775" cy="5105399"/>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8</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762000" y="134938"/>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800" b="1" dirty="0" err="1">
                <a:solidFill>
                  <a:srgbClr val="002060"/>
                </a:solidFill>
              </a:rPr>
              <a:t>Підтримка</a:t>
            </a:r>
            <a:r>
              <a:rPr lang="ru-RU" sz="1800" b="1" dirty="0">
                <a:solidFill>
                  <a:srgbClr val="002060"/>
                </a:solidFill>
              </a:rPr>
              <a:t> </a:t>
            </a:r>
            <a:r>
              <a:rPr lang="ru-RU" sz="1800" b="1" dirty="0" err="1">
                <a:solidFill>
                  <a:srgbClr val="002060"/>
                </a:solidFill>
              </a:rPr>
              <a:t>Міністерства</a:t>
            </a:r>
            <a:r>
              <a:rPr lang="ru-RU" sz="1800" b="1" dirty="0">
                <a:solidFill>
                  <a:srgbClr val="002060"/>
                </a:solidFill>
              </a:rPr>
              <a:t> </a:t>
            </a:r>
            <a:r>
              <a:rPr lang="ru-RU" sz="1800" b="1" dirty="0" err="1">
                <a:solidFill>
                  <a:srgbClr val="002060"/>
                </a:solidFill>
              </a:rPr>
              <a:t>інфраструктури</a:t>
            </a:r>
            <a:r>
              <a:rPr lang="ru-RU" sz="1800" b="1" dirty="0">
                <a:solidFill>
                  <a:srgbClr val="002060"/>
                </a:solidFill>
              </a:rPr>
              <a:t> </a:t>
            </a:r>
            <a:r>
              <a:rPr lang="ru-RU" sz="1800" b="1" dirty="0" err="1">
                <a:solidFill>
                  <a:srgbClr val="002060"/>
                </a:solidFill>
              </a:rPr>
              <a:t>України</a:t>
            </a:r>
            <a:r>
              <a:rPr lang="ru-RU" sz="1800" b="1" dirty="0">
                <a:solidFill>
                  <a:srgbClr val="002060"/>
                </a:solidFill>
              </a:rPr>
              <a:t> </a:t>
            </a:r>
          </a:p>
          <a:p>
            <a:pPr lvl="0" algn="ctr" defTabSz="914400" eaLnBrk="1" hangingPunct="1">
              <a:spcBef>
                <a:spcPct val="0"/>
              </a:spcBef>
              <a:buNone/>
              <a:tabLst/>
            </a:pPr>
            <a:r>
              <a:rPr lang="ru-RU" sz="1800" b="1" dirty="0">
                <a:solidFill>
                  <a:srgbClr val="002060"/>
                </a:solidFill>
              </a:rPr>
              <a:t>у рамках Проекту </a:t>
            </a:r>
            <a:r>
              <a:rPr lang="ru-RU" sz="1800" b="1" dirty="0" err="1">
                <a:solidFill>
                  <a:srgbClr val="002060"/>
                </a:solidFill>
              </a:rPr>
              <a:t>рамкової</a:t>
            </a:r>
            <a:r>
              <a:rPr lang="ru-RU" sz="1800" b="1" dirty="0">
                <a:solidFill>
                  <a:srgbClr val="002060"/>
                </a:solidFill>
              </a:rPr>
              <a:t> </a:t>
            </a:r>
            <a:r>
              <a:rPr lang="ru-RU" sz="1800" b="1" dirty="0" err="1">
                <a:solidFill>
                  <a:srgbClr val="002060"/>
                </a:solidFill>
              </a:rPr>
              <a:t>кредитної</a:t>
            </a:r>
            <a:r>
              <a:rPr lang="ru-RU" sz="1800" b="1" dirty="0">
                <a:solidFill>
                  <a:srgbClr val="002060"/>
                </a:solidFill>
              </a:rPr>
              <a:t> угоди для </a:t>
            </a:r>
            <a:r>
              <a:rPr lang="ru-RU" sz="1800" b="1" dirty="0" err="1">
                <a:solidFill>
                  <a:srgbClr val="002060"/>
                </a:solidFill>
              </a:rPr>
              <a:t>міського</a:t>
            </a:r>
            <a:r>
              <a:rPr lang="ru-RU" sz="1800" b="1" dirty="0">
                <a:solidFill>
                  <a:srgbClr val="002060"/>
                </a:solidFill>
              </a:rPr>
              <a:t> </a:t>
            </a:r>
            <a:r>
              <a:rPr lang="ru-RU" sz="1800" b="1" dirty="0" err="1">
                <a:solidFill>
                  <a:srgbClr val="002060"/>
                </a:solidFill>
              </a:rPr>
              <a:t>громадського</a:t>
            </a:r>
            <a:r>
              <a:rPr lang="ru-RU" sz="1800" b="1" dirty="0">
                <a:solidFill>
                  <a:srgbClr val="002060"/>
                </a:solidFill>
              </a:rPr>
              <a:t> транспорту </a:t>
            </a:r>
            <a:r>
              <a:rPr lang="ru-RU" sz="1800" b="1" dirty="0" err="1">
                <a:solidFill>
                  <a:srgbClr val="002060"/>
                </a:solidFill>
              </a:rPr>
              <a:t>України</a:t>
            </a:r>
            <a:r>
              <a:rPr lang="ru-RU" sz="1800" b="1" dirty="0">
                <a:solidFill>
                  <a:srgbClr val="002060"/>
                </a:solidFill>
              </a:rPr>
              <a:t>”</a:t>
            </a:r>
          </a:p>
          <a:p>
            <a:pPr eaLnBrk="1" hangingPunct="1">
              <a:spcBef>
                <a:spcPct val="0"/>
              </a:spcBef>
              <a:buFontTx/>
              <a:buNone/>
            </a:pPr>
            <a:endParaRPr lang="fr-FR" altLang="en-US" sz="2200" b="1" dirty="0">
              <a:solidFill>
                <a:srgbClr val="002060"/>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lvl="0" eaLnBrk="1" hangingPunct="1">
              <a:buNone/>
            </a:pPr>
            <a:r>
              <a:rPr lang="uk-UA" altLang="en-US" sz="1200" dirty="0">
                <a:solidFill>
                  <a:srgbClr val="FFFFFF"/>
                </a:solidFill>
              </a:rPr>
              <a:t>Європейський інвестиційний банк</a:t>
            </a:r>
            <a:endParaRPr lang="en-GB" altLang="en-US" sz="1200" dirty="0">
              <a:solidFill>
                <a:srgbClr val="FFFFFF"/>
              </a:solidFill>
            </a:endParaRPr>
          </a:p>
        </p:txBody>
      </p:sp>
      <p:sp>
        <p:nvSpPr>
          <p:cNvPr id="6" name="Rectangle 5"/>
          <p:cNvSpPr/>
          <p:nvPr/>
        </p:nvSpPr>
        <p:spPr>
          <a:xfrm>
            <a:off x="228600" y="1143001"/>
            <a:ext cx="8610600" cy="5139869"/>
          </a:xfrm>
          <a:prstGeom prst="rect">
            <a:avLst/>
          </a:prstGeom>
        </p:spPr>
        <p:txBody>
          <a:bodyPr wrap="square">
            <a:spAutoFit/>
          </a:bodyPr>
          <a:lstStyle/>
          <a:p>
            <a:pPr>
              <a:buNone/>
            </a:pPr>
            <a:r>
              <a:rPr lang="en-GB" b="1" dirty="0" smtClean="0"/>
              <a:t>1.2 </a:t>
            </a:r>
            <a:r>
              <a:rPr lang="uk-UA" b="1" dirty="0" smtClean="0"/>
              <a:t>ГУПП</a:t>
            </a:r>
            <a:endParaRPr lang="en-GB" b="1" dirty="0" smtClean="0"/>
          </a:p>
          <a:p>
            <a:pPr>
              <a:buNone/>
            </a:pPr>
            <a:r>
              <a:rPr lang="en-GB" i="1" dirty="0" smtClean="0"/>
              <a:t>1.2.2 </a:t>
            </a:r>
            <a:r>
              <a:rPr lang="uk-UA" i="1" dirty="0" smtClean="0"/>
              <a:t>Склад</a:t>
            </a:r>
            <a:endParaRPr lang="en-GB" i="1" dirty="0" smtClean="0"/>
          </a:p>
          <a:p>
            <a:pPr algn="just">
              <a:buNone/>
            </a:pPr>
            <a:r>
              <a:rPr lang="uk-UA" dirty="0" smtClean="0"/>
              <a:t>Кадровий склад ГУПП буде представлений працівниками відповідних департаментів МІУ та інших міністерств.</a:t>
            </a:r>
          </a:p>
          <a:p>
            <a:pPr algn="just">
              <a:buNone/>
            </a:pPr>
            <a:endParaRPr lang="uk-UA" dirty="0"/>
          </a:p>
          <a:p>
            <a:pPr algn="just">
              <a:buNone/>
            </a:pPr>
            <a:r>
              <a:rPr lang="uk-UA" dirty="0" smtClean="0"/>
              <a:t>ГУПП складається, як мінімум, з наступних працівників, при повній зайнятості: Керівник проекту, спеціаліст з закупівлі, інженер/и, спеціаліст з заходу навколишнього та соціального середовища, бухгалтер та асистент. Інші працівники можуть залучатися на короткий та середній часовий термін, у випадку потреби. </a:t>
            </a:r>
          </a:p>
          <a:p>
            <a:pPr algn="just">
              <a:buNone/>
            </a:pPr>
            <a:r>
              <a:rPr lang="uk-UA" dirty="0" smtClean="0"/>
              <a:t>Ступінь залучення персоналу може обговорюватися під час етапу запуску проекту.</a:t>
            </a:r>
          </a:p>
          <a:p>
            <a:pPr algn="just">
              <a:buNone/>
            </a:pPr>
            <a:r>
              <a:rPr lang="uk-UA" dirty="0" smtClean="0"/>
              <a:t>ГУПП матиме підтримку зі сторони технічної допомоги на постійній основі і, коли це доцільно, в конкретних ситуаціях. </a:t>
            </a:r>
            <a:endParaRPr lang="en-GB" dirty="0" smtClean="0"/>
          </a:p>
          <a:p>
            <a:pPr>
              <a:buNone/>
            </a:pPr>
            <a:endParaRPr lang="en-US" dirty="0"/>
          </a:p>
        </p:txBody>
      </p:sp>
      <p:sp>
        <p:nvSpPr>
          <p:cNvPr id="7" name="Text Box 2"/>
          <p:cNvSpPr txBox="1">
            <a:spLocks noChangeArrowheads="1"/>
          </p:cNvSpPr>
          <p:nvPr/>
        </p:nvSpPr>
        <p:spPr bwMode="auto">
          <a:xfrm>
            <a:off x="76200" y="1032330"/>
            <a:ext cx="8816975" cy="521607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9</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685800" y="166540"/>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800" b="1" dirty="0" err="1">
                <a:solidFill>
                  <a:srgbClr val="002060"/>
                </a:solidFill>
              </a:rPr>
              <a:t>Підтримка</a:t>
            </a:r>
            <a:r>
              <a:rPr lang="ru-RU" sz="1800" b="1" dirty="0">
                <a:solidFill>
                  <a:srgbClr val="002060"/>
                </a:solidFill>
              </a:rPr>
              <a:t> </a:t>
            </a:r>
            <a:r>
              <a:rPr lang="ru-RU" sz="1800" b="1" dirty="0" err="1">
                <a:solidFill>
                  <a:srgbClr val="002060"/>
                </a:solidFill>
              </a:rPr>
              <a:t>Міністерства</a:t>
            </a:r>
            <a:r>
              <a:rPr lang="ru-RU" sz="1800" b="1" dirty="0">
                <a:solidFill>
                  <a:srgbClr val="002060"/>
                </a:solidFill>
              </a:rPr>
              <a:t> </a:t>
            </a:r>
            <a:r>
              <a:rPr lang="ru-RU" sz="1800" b="1" dirty="0" err="1">
                <a:solidFill>
                  <a:srgbClr val="002060"/>
                </a:solidFill>
              </a:rPr>
              <a:t>інфраструктури</a:t>
            </a:r>
            <a:r>
              <a:rPr lang="ru-RU" sz="1800" b="1" dirty="0">
                <a:solidFill>
                  <a:srgbClr val="002060"/>
                </a:solidFill>
              </a:rPr>
              <a:t> </a:t>
            </a:r>
            <a:r>
              <a:rPr lang="ru-RU" sz="1800" b="1" dirty="0" err="1">
                <a:solidFill>
                  <a:srgbClr val="002060"/>
                </a:solidFill>
              </a:rPr>
              <a:t>України</a:t>
            </a:r>
            <a:r>
              <a:rPr lang="ru-RU" sz="1800" b="1" dirty="0">
                <a:solidFill>
                  <a:srgbClr val="002060"/>
                </a:solidFill>
              </a:rPr>
              <a:t> </a:t>
            </a:r>
          </a:p>
          <a:p>
            <a:pPr lvl="0" algn="ctr" defTabSz="914400" eaLnBrk="1" hangingPunct="1">
              <a:spcBef>
                <a:spcPct val="0"/>
              </a:spcBef>
              <a:buNone/>
              <a:tabLst/>
            </a:pPr>
            <a:r>
              <a:rPr lang="ru-RU" sz="1800" b="1" dirty="0">
                <a:solidFill>
                  <a:srgbClr val="002060"/>
                </a:solidFill>
              </a:rPr>
              <a:t>у рамках Проекту </a:t>
            </a:r>
            <a:r>
              <a:rPr lang="ru-RU" sz="1800" b="1" dirty="0" err="1">
                <a:solidFill>
                  <a:srgbClr val="002060"/>
                </a:solidFill>
              </a:rPr>
              <a:t>рамкової</a:t>
            </a:r>
            <a:r>
              <a:rPr lang="ru-RU" sz="1800" b="1" dirty="0">
                <a:solidFill>
                  <a:srgbClr val="002060"/>
                </a:solidFill>
              </a:rPr>
              <a:t> </a:t>
            </a:r>
            <a:r>
              <a:rPr lang="ru-RU" sz="1800" b="1" dirty="0" err="1">
                <a:solidFill>
                  <a:srgbClr val="002060"/>
                </a:solidFill>
              </a:rPr>
              <a:t>кредитної</a:t>
            </a:r>
            <a:r>
              <a:rPr lang="ru-RU" sz="1800" b="1" dirty="0">
                <a:solidFill>
                  <a:srgbClr val="002060"/>
                </a:solidFill>
              </a:rPr>
              <a:t> угоди для </a:t>
            </a:r>
            <a:r>
              <a:rPr lang="ru-RU" sz="1800" b="1" dirty="0" err="1">
                <a:solidFill>
                  <a:srgbClr val="002060"/>
                </a:solidFill>
              </a:rPr>
              <a:t>міського</a:t>
            </a:r>
            <a:r>
              <a:rPr lang="ru-RU" sz="1800" b="1" dirty="0">
                <a:solidFill>
                  <a:srgbClr val="002060"/>
                </a:solidFill>
              </a:rPr>
              <a:t> </a:t>
            </a:r>
            <a:r>
              <a:rPr lang="ru-RU" sz="1800" b="1" dirty="0" err="1">
                <a:solidFill>
                  <a:srgbClr val="002060"/>
                </a:solidFill>
              </a:rPr>
              <a:t>громадського</a:t>
            </a:r>
            <a:r>
              <a:rPr lang="ru-RU" sz="1800" b="1" dirty="0">
                <a:solidFill>
                  <a:srgbClr val="002060"/>
                </a:solidFill>
              </a:rPr>
              <a:t> транспорту </a:t>
            </a:r>
            <a:r>
              <a:rPr lang="ru-RU" sz="1800" b="1" dirty="0" err="1">
                <a:solidFill>
                  <a:srgbClr val="002060"/>
                </a:solidFill>
              </a:rPr>
              <a:t>України</a:t>
            </a:r>
            <a:r>
              <a:rPr lang="ru-RU" sz="18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lvl="0" eaLnBrk="1" hangingPunct="1">
              <a:buNone/>
            </a:pPr>
            <a:r>
              <a:rPr lang="uk-UA" altLang="en-US" sz="1200" dirty="0">
                <a:solidFill>
                  <a:srgbClr val="FFFFFF"/>
                </a:solidFill>
              </a:rPr>
              <a:t>Європейський інвестиційний банк</a:t>
            </a:r>
            <a:endParaRPr lang="en-GB" altLang="en-US" sz="1200" dirty="0">
              <a:solidFill>
                <a:srgbClr val="FFFFFF"/>
              </a:solidFill>
            </a:endParaRPr>
          </a:p>
        </p:txBody>
      </p:sp>
      <p:sp>
        <p:nvSpPr>
          <p:cNvPr id="6" name="Rectangle 5"/>
          <p:cNvSpPr/>
          <p:nvPr/>
        </p:nvSpPr>
        <p:spPr>
          <a:xfrm>
            <a:off x="228600" y="1143001"/>
            <a:ext cx="8534400" cy="5201424"/>
          </a:xfrm>
          <a:prstGeom prst="rect">
            <a:avLst/>
          </a:prstGeom>
        </p:spPr>
        <p:txBody>
          <a:bodyPr wrap="square">
            <a:spAutoFit/>
          </a:bodyPr>
          <a:lstStyle/>
          <a:p>
            <a:pPr>
              <a:buNone/>
            </a:pPr>
            <a:r>
              <a:rPr lang="en-GB" b="1" dirty="0" smtClean="0"/>
              <a:t>1.2 </a:t>
            </a:r>
            <a:r>
              <a:rPr lang="uk-UA" b="1" dirty="0" smtClean="0"/>
              <a:t>ГУПП</a:t>
            </a:r>
            <a:endParaRPr lang="en-GB" b="1" dirty="0" smtClean="0"/>
          </a:p>
          <a:p>
            <a:pPr>
              <a:buNone/>
            </a:pPr>
            <a:r>
              <a:rPr lang="en-GB" i="1" dirty="0" smtClean="0"/>
              <a:t>1.2.3  </a:t>
            </a:r>
            <a:r>
              <a:rPr lang="uk-UA" i="1" dirty="0" smtClean="0"/>
              <a:t>Функції</a:t>
            </a:r>
            <a:endParaRPr lang="en-GB" i="1" dirty="0" smtClean="0"/>
          </a:p>
          <a:p>
            <a:pPr>
              <a:buNone/>
            </a:pPr>
            <a:endParaRPr lang="en-GB" dirty="0" smtClean="0"/>
          </a:p>
          <a:p>
            <a:pPr algn="just">
              <a:buNone/>
            </a:pPr>
            <a:r>
              <a:rPr lang="uk-UA" dirty="0" smtClean="0"/>
              <a:t>ГУПП відповідає</a:t>
            </a:r>
            <a:r>
              <a:rPr lang="en-GB" dirty="0" smtClean="0"/>
              <a:t>:</a:t>
            </a:r>
            <a:endParaRPr lang="en-GB" dirty="0" smtClean="0"/>
          </a:p>
          <a:p>
            <a:pPr algn="just">
              <a:buNone/>
            </a:pPr>
            <a:endParaRPr lang="en-GB" dirty="0" smtClean="0"/>
          </a:p>
          <a:p>
            <a:pPr algn="just"/>
            <a:r>
              <a:rPr lang="en-GB" dirty="0" smtClean="0"/>
              <a:t> </a:t>
            </a:r>
            <a:r>
              <a:rPr lang="uk-UA" dirty="0" smtClean="0"/>
              <a:t>за заходи щодо реалізації ПМГТ, належне використання погоджених процедур для вибірки, закупівлі, фінансового менеджменту, захисту навколишнього та соціального середовища, допомогу в координації ПМГТ та загальний моніторинг реалізації на щоденній основі та </a:t>
            </a:r>
          </a:p>
          <a:p>
            <a:pPr algn="just"/>
            <a:r>
              <a:rPr lang="uk-UA" dirty="0" smtClean="0"/>
              <a:t>підтримку ГВП щодо реалізації </a:t>
            </a:r>
            <a:r>
              <a:rPr lang="uk-UA" dirty="0" err="1" smtClean="0"/>
              <a:t>підпроектів</a:t>
            </a:r>
            <a:r>
              <a:rPr lang="uk-UA" dirty="0" smtClean="0"/>
              <a:t> стосовно закупівлі, фінансового менеджменту та всіх аспектів, наскільки це необхідно, при обміні інформацією з ЄІБ;</a:t>
            </a:r>
          </a:p>
          <a:p>
            <a:pPr algn="just"/>
            <a:r>
              <a:rPr lang="uk-UA" dirty="0" smtClean="0"/>
              <a:t>підтримку діяльності КК і своєчасне надання необхідної інформації для обґрунтованих рішень КК</a:t>
            </a:r>
            <a:r>
              <a:rPr lang="en-GB" dirty="0" smtClean="0"/>
              <a:t>.</a:t>
            </a:r>
            <a:endParaRPr lang="en-US" dirty="0" smtClean="0"/>
          </a:p>
          <a:p>
            <a:pPr>
              <a:buNone/>
            </a:pPr>
            <a:endParaRPr lang="en-US" dirty="0"/>
          </a:p>
        </p:txBody>
      </p:sp>
      <p:sp>
        <p:nvSpPr>
          <p:cNvPr id="7" name="Text Box 2"/>
          <p:cNvSpPr txBox="1">
            <a:spLocks noChangeArrowheads="1"/>
          </p:cNvSpPr>
          <p:nvPr/>
        </p:nvSpPr>
        <p:spPr bwMode="auto">
          <a:xfrm>
            <a:off x="152400" y="1143001"/>
            <a:ext cx="8740775" cy="5105399"/>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3.xml.rels><?xml version="1.0" encoding="UTF-8" standalone="yes"?>
<Relationships xmlns="http://schemas.openxmlformats.org/package/2006/relationships"><Relationship Id="rId1" Type="http://schemas.openxmlformats.org/officeDocument/2006/relationships/image" Target="../media/image1.png"/></Relationships>
</file>

<file path=ppt/theme/_rels/theme4.xml.rels><?xml version="1.0" encoding="UTF-8" standalone="yes"?>
<Relationships xmlns="http://schemas.openxmlformats.org/package/2006/relationships"><Relationship Id="rId1" Type="http://schemas.openxmlformats.org/officeDocument/2006/relationships/image" Target="../media/image1.png"/></Relationships>
</file>

<file path=ppt/theme/_rels/theme5.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Title">
  <a:themeElements>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fontScheme name="Title">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Titl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it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itl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itl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it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it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it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Titl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Title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5F5F5F"/>
        </a:folHlink>
      </a:clrScheme>
      <a:clrMap bg1="lt1" tx1="dk1" bg2="lt2" tx2="dk2" accent1="accent1" accent2="accent2" accent3="accent3" accent4="accent4" accent5="accent5" accent6="accent6" hlink="hlink" folHlink="folHlink"/>
    </a:extraClrScheme>
    <a:extraClrScheme>
      <a:clrScheme name="Title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clrMap bg1="lt1" tx1="dk1" bg2="lt2" tx2="dk2" accent1="accent1" accent2="accent2" accent3="accent3" accent4="accent4" accent5="accent5" accent6="accent6" hlink="hlink" folHlink="folHlink"/>
    </a:extraClrScheme>
    <a:extraClrScheme>
      <a:clrScheme name="Title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B2B2B2"/>
        </a:folHlink>
      </a:clrScheme>
      <a:clrMap bg1="lt1" tx1="dk1" bg2="lt2" tx2="dk2" accent1="accent1" accent2="accent2" accent3="accent3" accent4="accent4" accent5="accent5" accent6="accent6" hlink="hlink" folHlink="folHlink"/>
    </a:extraClrScheme>
    <a:extraClrScheme>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EIB PPT Template">
  <a:themeElements>
    <a:clrScheme name="EIB PPT Template 12">
      <a:dk1>
        <a:srgbClr val="000000"/>
      </a:dk1>
      <a:lt1>
        <a:srgbClr val="FFFFFF"/>
      </a:lt1>
      <a:dk2>
        <a:srgbClr val="00529F"/>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IB PPT Template">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EIB PPT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IB PPT Template 2">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IB PPT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IB PPT Template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IB PPT Template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IB PPT Template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EIB PPT Template 7">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EIB PPT Templat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5F5F5F"/>
        </a:folHlink>
      </a:clrScheme>
      <a:clrMap bg1="lt1" tx1="dk1" bg2="lt2" tx2="dk2" accent1="accent1" accent2="accent2" accent3="accent3" accent4="accent4" accent5="accent5" accent6="accent6" hlink="hlink" folHlink="folHlink"/>
    </a:extraClrScheme>
    <a:extraClrScheme>
      <a:clrScheme name="EIB PPT Template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clrMap bg1="lt1" tx1="dk1" bg2="lt2" tx2="dk2" accent1="accent1" accent2="accent2" accent3="accent3" accent4="accent4" accent5="accent5" accent6="accent6" hlink="hlink" folHlink="folHlink"/>
    </a:extraClrScheme>
    <a:extraClrScheme>
      <a:clrScheme name="EIB PPT Template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B2B2B2"/>
        </a:folHlink>
      </a:clrScheme>
      <a:clrMap bg1="lt1" tx1="dk1" bg2="lt2" tx2="dk2" accent1="accent1" accent2="accent2" accent3="accent3" accent4="accent4" accent5="accent5" accent6="accent6" hlink="hlink" folHlink="folHlink"/>
    </a:extraClrScheme>
    <a:extraClrScheme>
      <a:clrScheme name="EIB PPT Template 11">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clrMap bg1="lt1" tx1="dk1" bg2="lt2" tx2="dk2" accent1="accent1" accent2="accent2" accent3="accent3" accent4="accent4" accent5="accent5" accent6="accent6" hlink="hlink" folHlink="folHlink"/>
    </a:extraClrScheme>
    <a:extraClrScheme>
      <a:clrScheme name="EIB PPT Template 12">
        <a:dk1>
          <a:srgbClr val="000000"/>
        </a:dk1>
        <a:lt1>
          <a:srgbClr val="FFFFFF"/>
        </a:lt1>
        <a:dk2>
          <a:srgbClr val="00529F"/>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Title">
  <a:themeElements>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fontScheme name="Title">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Titl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it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itl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itl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it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it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it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Titl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Title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5F5F5F"/>
        </a:folHlink>
      </a:clrScheme>
      <a:clrMap bg1="lt1" tx1="dk1" bg2="lt2" tx2="dk2" accent1="accent1" accent2="accent2" accent3="accent3" accent4="accent4" accent5="accent5" accent6="accent6" hlink="hlink" folHlink="folHlink"/>
    </a:extraClrScheme>
    <a:extraClrScheme>
      <a:clrScheme name="Title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clrMap bg1="lt1" tx1="dk1" bg2="lt2" tx2="dk2" accent1="accent1" accent2="accent2" accent3="accent3" accent4="accent4" accent5="accent5" accent6="accent6" hlink="hlink" folHlink="folHlink"/>
    </a:extraClrScheme>
    <a:extraClrScheme>
      <a:clrScheme name="Title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B2B2B2"/>
        </a:folHlink>
      </a:clrScheme>
      <a:clrMap bg1="lt1" tx1="dk1" bg2="lt2" tx2="dk2" accent1="accent1" accent2="accent2" accent3="accent3" accent4="accent4" accent5="accent5" accent6="accent6" hlink="hlink" folHlink="folHlink"/>
    </a:extraClrScheme>
    <a:extraClrScheme>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Title">
  <a:themeElements>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fontScheme name="Title">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Titl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it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itl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itl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it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it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it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Titl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Title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5F5F5F"/>
        </a:folHlink>
      </a:clrScheme>
      <a:clrMap bg1="lt1" tx1="dk1" bg2="lt2" tx2="dk2" accent1="accent1" accent2="accent2" accent3="accent3" accent4="accent4" accent5="accent5" accent6="accent6" hlink="hlink" folHlink="folHlink"/>
    </a:extraClrScheme>
    <a:extraClrScheme>
      <a:clrScheme name="Title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clrMap bg1="lt1" tx1="dk1" bg2="lt2" tx2="dk2" accent1="accent1" accent2="accent2" accent3="accent3" accent4="accent4" accent5="accent5" accent6="accent6" hlink="hlink" folHlink="folHlink"/>
    </a:extraClrScheme>
    <a:extraClrScheme>
      <a:clrScheme name="Title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B2B2B2"/>
        </a:folHlink>
      </a:clrScheme>
      <a:clrMap bg1="lt1" tx1="dk1" bg2="lt2" tx2="dk2" accent1="accent1" accent2="accent2" accent3="accent3" accent4="accent4" accent5="accent5" accent6="accent6" hlink="hlink" folHlink="folHlink"/>
    </a:extraClrScheme>
    <a:extraClrScheme>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Inside">
  <a:themeElements>
    <a:clrScheme name="EIB PPT Templat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fontScheme name="EIB PPT Template">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4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4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EIB PPT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IB PPT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IB PPT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IB PPT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IB PPT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IB PPT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IB PPT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EIB PPT Templat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EIB PPT Template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5F5F5F"/>
        </a:folHlink>
      </a:clrScheme>
      <a:clrMap bg1="lt1" tx1="dk1" bg2="lt2" tx2="dk2" accent1="accent1" accent2="accent2" accent3="accent3" accent4="accent4" accent5="accent5" accent6="accent6" hlink="hlink" folHlink="folHlink"/>
    </a:extraClrScheme>
    <a:extraClrScheme>
      <a:clrScheme name="EIB PPT Template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clrMap bg1="lt1" tx1="dk1" bg2="lt2" tx2="dk2" accent1="accent1" accent2="accent2" accent3="accent3" accent4="accent4" accent5="accent5" accent6="accent6" hlink="hlink" folHlink="folHlink"/>
    </a:extraClrScheme>
    <a:extraClrScheme>
      <a:clrScheme name="EIB PPT Template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B2B2B2"/>
        </a:folHlink>
      </a:clrScheme>
      <a:clrMap bg1="lt1" tx1="dk1" bg2="lt2" tx2="dk2" accent1="accent1" accent2="accent2" accent3="accent3" accent4="accent4" accent5="accent5" accent6="accent6" hlink="hlink" folHlink="folHlink"/>
    </a:extraClrScheme>
    <a:extraClrScheme>
      <a:clrScheme name="EIB PPT Templat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2012_press_presentation_merged</Template>
  <TotalTime>16735</TotalTime>
  <Words>1364</Words>
  <Application>Microsoft Office PowerPoint</Application>
  <PresentationFormat>On-screen Show (4:3)</PresentationFormat>
  <Paragraphs>225</Paragraphs>
  <Slides>16</Slides>
  <Notes>10</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16</vt:i4>
      </vt:variant>
    </vt:vector>
  </HeadingPairs>
  <TitlesOfParts>
    <vt:vector size="26" baseType="lpstr">
      <vt:lpstr>SimSun</vt:lpstr>
      <vt:lpstr>Arial</vt:lpstr>
      <vt:lpstr>Tahoma</vt:lpstr>
      <vt:lpstr>Times New Roman</vt:lpstr>
      <vt:lpstr>Wingdings</vt:lpstr>
      <vt:lpstr>Title</vt:lpstr>
      <vt:lpstr>EIB PPT Template</vt:lpstr>
      <vt:lpstr>1_Title</vt:lpstr>
      <vt:lpstr>2_Title</vt:lpstr>
      <vt:lpstr>2_Inside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“Підтримка Міністерства інфраструктури України  у рамках Проекту рамкової кредитної угоди для міського громадського транспорту України” </vt:lpstr>
      <vt:lpstr>Підтримка Міністерства інфраструктури України  у рамках Проекту рамкової кредитної угоди для міського громадського транспорту України”  </vt:lpstr>
      <vt:lpstr>“Підтримка Міністерства інфраструктури України  у рамках Проекту рамкової кредитної угоди для міського громадського транспорту України” </vt:lpstr>
      <vt:lpstr>PowerPoint Presentation</vt:lpstr>
      <vt:lpstr>PowerPoint Presentation</vt:lpstr>
    </vt:vector>
  </TitlesOfParts>
  <Company>BEI | EIB</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CLIFFOR</dc:creator>
  <cp:lastModifiedBy>edith ganysh</cp:lastModifiedBy>
  <cp:revision>1641</cp:revision>
  <cp:lastPrinted>2013-12-13T08:04:48Z</cp:lastPrinted>
  <dcterms:created xsi:type="dcterms:W3CDTF">2011-09-24T06:40:51Z</dcterms:created>
  <dcterms:modified xsi:type="dcterms:W3CDTF">2017-01-08T17:38:48Z</dcterms:modified>
</cp:coreProperties>
</file>