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3661" r:id="rId2"/>
    <p:sldMasterId id="2147486146" r:id="rId3"/>
    <p:sldMasterId id="2147488703" r:id="rId4"/>
    <p:sldMasterId id="2147490367" r:id="rId5"/>
  </p:sldMasterIdLst>
  <p:notesMasterIdLst>
    <p:notesMasterId r:id="rId22"/>
  </p:notesMasterIdLst>
  <p:handoutMasterIdLst>
    <p:handoutMasterId r:id="rId23"/>
  </p:handoutMasterIdLst>
  <p:sldIdLst>
    <p:sldId id="400" r:id="rId6"/>
    <p:sldId id="611" r:id="rId7"/>
    <p:sldId id="620" r:id="rId8"/>
    <p:sldId id="621" r:id="rId9"/>
    <p:sldId id="622" r:id="rId10"/>
    <p:sldId id="636" r:id="rId11"/>
    <p:sldId id="624" r:id="rId12"/>
    <p:sldId id="627" r:id="rId13"/>
    <p:sldId id="628" r:id="rId14"/>
    <p:sldId id="638" r:id="rId15"/>
    <p:sldId id="639" r:id="rId16"/>
    <p:sldId id="629" r:id="rId17"/>
    <p:sldId id="630" r:id="rId18"/>
    <p:sldId id="631" r:id="rId19"/>
    <p:sldId id="619" r:id="rId20"/>
    <p:sldId id="640" r:id="rId21"/>
  </p:sldIdLst>
  <p:sldSz cx="9144000" cy="6858000" type="screen4x3"/>
  <p:notesSz cx="6858000" cy="9296400"/>
  <p:defaultTextStyle>
    <a:defPPr>
      <a:defRPr lang="en-US"/>
    </a:defPPr>
    <a:lvl1pPr algn="l" rtl="0" fontAlgn="base">
      <a:spcBef>
        <a:spcPct val="20000"/>
      </a:spcBef>
      <a:spcAft>
        <a:spcPct val="0"/>
      </a:spcAft>
      <a:buChar char="•"/>
      <a:defRPr sz="2000" kern="1200">
        <a:solidFill>
          <a:schemeClr val="tx1"/>
        </a:solidFill>
        <a:latin typeface="Arial" charset="0"/>
        <a:ea typeface="+mn-ea"/>
        <a:cs typeface="Times New Roman" pitchFamily="18" charset="0"/>
      </a:defRPr>
    </a:lvl1pPr>
    <a:lvl2pPr marL="457200" algn="l" rtl="0" fontAlgn="base">
      <a:spcBef>
        <a:spcPct val="20000"/>
      </a:spcBef>
      <a:spcAft>
        <a:spcPct val="0"/>
      </a:spcAft>
      <a:buChar char="•"/>
      <a:defRPr sz="2000" kern="1200">
        <a:solidFill>
          <a:schemeClr val="tx1"/>
        </a:solidFill>
        <a:latin typeface="Arial" charset="0"/>
        <a:ea typeface="+mn-ea"/>
        <a:cs typeface="Times New Roman" pitchFamily="18" charset="0"/>
      </a:defRPr>
    </a:lvl2pPr>
    <a:lvl3pPr marL="914400" algn="l" rtl="0" fontAlgn="base">
      <a:spcBef>
        <a:spcPct val="20000"/>
      </a:spcBef>
      <a:spcAft>
        <a:spcPct val="0"/>
      </a:spcAft>
      <a:buChar char="•"/>
      <a:defRPr sz="2000" kern="1200">
        <a:solidFill>
          <a:schemeClr val="tx1"/>
        </a:solidFill>
        <a:latin typeface="Arial" charset="0"/>
        <a:ea typeface="+mn-ea"/>
        <a:cs typeface="Times New Roman" pitchFamily="18" charset="0"/>
      </a:defRPr>
    </a:lvl3pPr>
    <a:lvl4pPr marL="1371600" algn="l" rtl="0" fontAlgn="base">
      <a:spcBef>
        <a:spcPct val="20000"/>
      </a:spcBef>
      <a:spcAft>
        <a:spcPct val="0"/>
      </a:spcAft>
      <a:buChar char="•"/>
      <a:defRPr sz="2000" kern="1200">
        <a:solidFill>
          <a:schemeClr val="tx1"/>
        </a:solidFill>
        <a:latin typeface="Arial" charset="0"/>
        <a:ea typeface="+mn-ea"/>
        <a:cs typeface="Times New Roman" pitchFamily="18" charset="0"/>
      </a:defRPr>
    </a:lvl4pPr>
    <a:lvl5pPr marL="1828800" algn="l" rtl="0" fontAlgn="base">
      <a:spcBef>
        <a:spcPct val="20000"/>
      </a:spcBef>
      <a:spcAft>
        <a:spcPct val="0"/>
      </a:spcAft>
      <a:buChar char="•"/>
      <a:defRPr sz="2000" kern="1200">
        <a:solidFill>
          <a:schemeClr val="tx1"/>
        </a:solidFill>
        <a:latin typeface="Arial" charset="0"/>
        <a:ea typeface="+mn-ea"/>
        <a:cs typeface="Times New Roman" pitchFamily="18" charset="0"/>
      </a:defRPr>
    </a:lvl5pPr>
    <a:lvl6pPr marL="2286000" algn="l" defTabSz="914400" rtl="0" eaLnBrk="1" latinLnBrk="0" hangingPunct="1">
      <a:defRPr sz="2000" kern="1200">
        <a:solidFill>
          <a:schemeClr val="tx1"/>
        </a:solidFill>
        <a:latin typeface="Arial" charset="0"/>
        <a:ea typeface="+mn-ea"/>
        <a:cs typeface="Times New Roman" pitchFamily="18" charset="0"/>
      </a:defRPr>
    </a:lvl6pPr>
    <a:lvl7pPr marL="2743200" algn="l" defTabSz="914400" rtl="0" eaLnBrk="1" latinLnBrk="0" hangingPunct="1">
      <a:defRPr sz="2000" kern="1200">
        <a:solidFill>
          <a:schemeClr val="tx1"/>
        </a:solidFill>
        <a:latin typeface="Arial" charset="0"/>
        <a:ea typeface="+mn-ea"/>
        <a:cs typeface="Times New Roman" pitchFamily="18" charset="0"/>
      </a:defRPr>
    </a:lvl7pPr>
    <a:lvl8pPr marL="3200400" algn="l" defTabSz="914400" rtl="0" eaLnBrk="1" latinLnBrk="0" hangingPunct="1">
      <a:defRPr sz="2000" kern="1200">
        <a:solidFill>
          <a:schemeClr val="tx1"/>
        </a:solidFill>
        <a:latin typeface="Arial" charset="0"/>
        <a:ea typeface="+mn-ea"/>
        <a:cs typeface="Times New Roman" pitchFamily="18" charset="0"/>
      </a:defRPr>
    </a:lvl8pPr>
    <a:lvl9pPr marL="3657600" algn="l" defTabSz="914400" rtl="0" eaLnBrk="1" latinLnBrk="0" hangingPunct="1">
      <a:defRPr sz="2000" kern="1200">
        <a:solidFill>
          <a:schemeClr val="tx1"/>
        </a:solidFill>
        <a:latin typeface="Arial"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15CAB"/>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537" autoAdjust="0"/>
    <p:restoredTop sz="90231" autoAdjust="0"/>
  </p:normalViewPr>
  <p:slideViewPr>
    <p:cSldViewPr>
      <p:cViewPr>
        <p:scale>
          <a:sx n="90" d="100"/>
          <a:sy n="90" d="100"/>
        </p:scale>
        <p:origin x="-93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044"/>
    </p:cViewPr>
  </p:sorterViewPr>
  <p:notesViewPr>
    <p:cSldViewPr>
      <p:cViewPr>
        <p:scale>
          <a:sx n="150" d="100"/>
          <a:sy n="150" d="100"/>
        </p:scale>
        <p:origin x="-642" y="216"/>
      </p:cViewPr>
      <p:guideLst>
        <p:guide orient="horz" pos="2927"/>
        <p:guide pos="216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1"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19" name="Rectangle 3"/>
          <p:cNvSpPr>
            <a:spLocks noGrp="1" noChangeArrowheads="1"/>
          </p:cNvSpPr>
          <p:nvPr>
            <p:ph type="dt" sz="quarter" idx="1"/>
          </p:nvPr>
        </p:nvSpPr>
        <p:spPr bwMode="auto">
          <a:xfrm>
            <a:off x="3885453"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Times New Roman" pitchFamily="18" charset="0"/>
              </a:defRPr>
            </a:lvl1pPr>
          </a:lstStyle>
          <a:p>
            <a:pPr>
              <a:defRPr/>
            </a:pPr>
            <a:endParaRPr lang="en-GB" altLang="en-US"/>
          </a:p>
        </p:txBody>
      </p:sp>
      <p:sp>
        <p:nvSpPr>
          <p:cNvPr id="137220" name="Rectangle 4"/>
          <p:cNvSpPr>
            <a:spLocks noGrp="1" noChangeArrowheads="1"/>
          </p:cNvSpPr>
          <p:nvPr>
            <p:ph type="ftr" sz="quarter" idx="2"/>
          </p:nvPr>
        </p:nvSpPr>
        <p:spPr bwMode="auto">
          <a:xfrm>
            <a:off x="1" y="8829648"/>
            <a:ext cx="2970946" cy="46526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21" name="Rectangle 5"/>
          <p:cNvSpPr>
            <a:spLocks noGrp="1" noChangeArrowheads="1"/>
          </p:cNvSpPr>
          <p:nvPr>
            <p:ph type="sldNum" sz="quarter" idx="3"/>
          </p:nvPr>
        </p:nvSpPr>
        <p:spPr bwMode="auto">
          <a:xfrm>
            <a:off x="3885453" y="8829648"/>
            <a:ext cx="2970946" cy="46526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Times New Roman" pitchFamily="18" charset="0"/>
              </a:defRPr>
            </a:lvl1pPr>
          </a:lstStyle>
          <a:p>
            <a:pPr>
              <a:defRPr/>
            </a:pPr>
            <a:fld id="{1004160B-BF1F-4367-8305-6E3D9E836EAF}" type="slidenum">
              <a:rPr lang="en-GB" altLang="en-US"/>
              <a:pPr>
                <a:defRPr/>
              </a:pPr>
              <a:t>‹#›</a:t>
            </a:fld>
            <a:endParaRPr lang="en-GB" altLang="en-US"/>
          </a:p>
        </p:txBody>
      </p:sp>
    </p:spTree>
    <p:extLst>
      <p:ext uri="{BB962C8B-B14F-4D97-AF65-F5344CB8AC3E}">
        <p14:creationId xmlns="" xmlns:p14="http://schemas.microsoft.com/office/powerpoint/2010/main" val="528659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ltLang="en-US"/>
          </a:p>
        </p:txBody>
      </p:sp>
      <p:sp>
        <p:nvSpPr>
          <p:cNvPr id="3075" name="Rectangle 3"/>
          <p:cNvSpPr>
            <a:spLocks noGrp="1" noChangeArrowheads="1"/>
          </p:cNvSpPr>
          <p:nvPr>
            <p:ph type="dt" idx="1"/>
          </p:nvPr>
        </p:nvSpPr>
        <p:spPr bwMode="auto">
          <a:xfrm>
            <a:off x="3887055" y="0"/>
            <a:ext cx="2970945"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ltLang="en-US"/>
          </a:p>
        </p:txBody>
      </p:sp>
      <p:sp>
        <p:nvSpPr>
          <p:cNvPr id="4301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4508" y="4414824"/>
            <a:ext cx="5028986" cy="41844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1" y="8831135"/>
            <a:ext cx="2970946"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ltLang="en-US"/>
          </a:p>
        </p:txBody>
      </p:sp>
      <p:sp>
        <p:nvSpPr>
          <p:cNvPr id="3079" name="Rectangle 7"/>
          <p:cNvSpPr>
            <a:spLocks noGrp="1" noChangeArrowheads="1"/>
          </p:cNvSpPr>
          <p:nvPr>
            <p:ph type="sldNum" sz="quarter" idx="5"/>
          </p:nvPr>
        </p:nvSpPr>
        <p:spPr bwMode="auto">
          <a:xfrm>
            <a:off x="3887055" y="8831135"/>
            <a:ext cx="2970945"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94B0985A-F724-4C1F-8702-F8B2D310DDAA}" type="slidenum">
              <a:rPr lang="en-US" altLang="en-US"/>
              <a:pPr>
                <a:defRPr/>
              </a:pPr>
              <a:t>‹#›</a:t>
            </a:fld>
            <a:endParaRPr lang="en-US" altLang="en-US"/>
          </a:p>
        </p:txBody>
      </p:sp>
    </p:spTree>
    <p:extLst>
      <p:ext uri="{BB962C8B-B14F-4D97-AF65-F5344CB8AC3E}">
        <p14:creationId xmlns="" xmlns:p14="http://schemas.microsoft.com/office/powerpoint/2010/main" val="4268043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1pPr>
    <a:lvl2pPr marL="4572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2pPr>
    <a:lvl3pPr marL="9144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3pPr>
    <a:lvl4pPr marL="13716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4pPr>
    <a:lvl5pPr marL="18288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092E9D1-A6EF-4292-8262-7BB6150D0DD8}"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F8548AB-C341-4358-AED7-B912FC7E629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8042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002DE77-323E-43D6-B71D-A3175BA89129}"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D32D4B8C-4F94-47F1-822C-7F5490CAE014}"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6602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140DBD7-1DC0-4E1C-AB37-ABA6E1EC5510}"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FD7BA821-B18B-4C59-A67C-1222A2630A8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040751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ctrTitle"/>
          </p:nvPr>
        </p:nvSpPr>
        <p:spPr>
          <a:xfrm>
            <a:off x="685800" y="2130425"/>
            <a:ext cx="7772400" cy="1470025"/>
          </a:xfrm>
        </p:spPr>
        <p:txBody>
          <a:bodyPr/>
          <a:lstStyle>
            <a:lvl1pPr algn="ctr">
              <a:defRPr sz="4000">
                <a:solidFill>
                  <a:srgbClr val="00529F"/>
                </a:solidFill>
              </a:defRPr>
            </a:lvl1pPr>
          </a:lstStyle>
          <a:p>
            <a:pPr lvl="0"/>
            <a:r>
              <a:rPr lang="en-GB" noProof="0" smtClean="0"/>
              <a:t>Click to edit Master title style</a:t>
            </a:r>
          </a:p>
        </p:txBody>
      </p:sp>
      <p:sp>
        <p:nvSpPr>
          <p:cNvPr id="186371"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00529F"/>
                </a:solidFill>
              </a:defRPr>
            </a:lvl1pPr>
          </a:lstStyle>
          <a:p>
            <a:pPr lvl="0"/>
            <a:r>
              <a:rPr lang="en-GB" noProof="0" smtClean="0"/>
              <a:t>Click to edit Master subtitle style</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A5898A0-8F0C-4032-AA21-7E344E56D26A}" type="datetime5">
              <a:rPr lang="en-GB" altLang="en-US"/>
              <a:pPr>
                <a:defRPr/>
              </a:pPr>
              <a:t>13-Dec-16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13717242-EC6D-4F72-A5B8-D988F724AC88}" type="slidenum">
              <a:rPr lang="en-US" altLang="en-US"/>
              <a:pPr>
                <a:defRPr/>
              </a:pPr>
              <a:t>‹#›</a:t>
            </a:fld>
            <a:endParaRPr lang="en-US" altLang="en-US"/>
          </a:p>
        </p:txBody>
      </p:sp>
      <p:sp>
        <p:nvSpPr>
          <p:cNvPr id="6" name="Rectangle 6"/>
          <p:cNvSpPr>
            <a:spLocks noGrp="1" noChangeArrowheads="1"/>
          </p:cNvSpPr>
          <p:nvPr>
            <p:ph type="ftr" sz="quarter" idx="12"/>
          </p:nvPr>
        </p:nvSpPr>
        <p:spPr>
          <a:xfrm>
            <a:off x="1979613" y="6453188"/>
            <a:ext cx="5402262" cy="404812"/>
          </a:xfrm>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147334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DEDC758-0B8F-4C6A-A2DA-329B4CCDEF0A}" type="datetime5">
              <a:rPr lang="en-GB" altLang="en-US"/>
              <a:pPr>
                <a:defRPr/>
              </a:pPr>
              <a:t>13-Dec-16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BE622A56-8F6B-4FD9-87EE-B809B9BDC0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3701817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229598AC-6F76-45AC-89C0-2F91D1CC83D8}" type="datetime5">
              <a:rPr lang="en-GB" altLang="en-US"/>
              <a:pPr>
                <a:defRPr/>
              </a:pPr>
              <a:t>13-Dec-16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79EEA44F-8AB1-4273-B8F5-742DCD2553A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263353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4A5A11-05EB-4906-ABD1-4A8B8D571178}" type="datetime5">
              <a:rPr lang="en-GB" altLang="en-US"/>
              <a:pPr>
                <a:defRPr/>
              </a:pPr>
              <a:t>13-Dec-16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8E9579FF-BAAF-41B8-9DFC-6AFD2873D67E}"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642446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spcBef>
                <a:spcPct val="20000"/>
              </a:spcBef>
              <a:buFontTx/>
              <a:buChar char="•"/>
              <a:defRPr/>
            </a:lvl1pPr>
          </a:lstStyle>
          <a:p>
            <a:pPr>
              <a:defRPr/>
            </a:pPr>
            <a:fld id="{B5AFD28B-7FDE-498E-B303-E0EA4900FF28}" type="datetime5">
              <a:rPr lang="en-GB" altLang="en-US"/>
              <a:pPr>
                <a:defRPr/>
              </a:pPr>
              <a:t>13-Dec-16</a:t>
            </a:fld>
            <a:endParaRPr lang="en-US" altLang="en-US"/>
          </a:p>
        </p:txBody>
      </p:sp>
      <p:sp>
        <p:nvSpPr>
          <p:cNvPr id="8" name="Rectangle 5"/>
          <p:cNvSpPr>
            <a:spLocks noGrp="1" noChangeArrowheads="1"/>
          </p:cNvSpPr>
          <p:nvPr>
            <p:ph type="sldNum" sz="quarter" idx="11"/>
          </p:nvPr>
        </p:nvSpPr>
        <p:spPr/>
        <p:txBody>
          <a:bodyPr/>
          <a:lstStyle>
            <a:lvl1pPr>
              <a:spcBef>
                <a:spcPct val="20000"/>
              </a:spcBef>
              <a:buFontTx/>
              <a:buChar char="•"/>
              <a:defRPr/>
            </a:lvl1pPr>
          </a:lstStyle>
          <a:p>
            <a:pPr>
              <a:defRPr/>
            </a:pPr>
            <a:fld id="{356E87BF-1845-4E8C-81B7-FBD77CE936EC}" type="slidenum">
              <a:rPr lang="en-US" altLang="en-US"/>
              <a:pPr>
                <a:defRPr/>
              </a:pPr>
              <a:t>‹#›</a:t>
            </a:fld>
            <a:endParaRPr lang="en-US" altLang="en-US"/>
          </a:p>
        </p:txBody>
      </p:sp>
      <p:sp>
        <p:nvSpPr>
          <p:cNvPr id="9"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193170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spcBef>
                <a:spcPct val="20000"/>
              </a:spcBef>
              <a:buFontTx/>
              <a:buChar char="•"/>
              <a:defRPr/>
            </a:lvl1pPr>
          </a:lstStyle>
          <a:p>
            <a:pPr>
              <a:defRPr/>
            </a:pPr>
            <a:fld id="{A5D63EA9-D9A8-4CFC-B86F-A2FF6733161B}" type="datetime5">
              <a:rPr lang="en-GB" altLang="en-US"/>
              <a:pPr>
                <a:defRPr/>
              </a:pPr>
              <a:t>13-Dec-16</a:t>
            </a:fld>
            <a:endParaRPr lang="en-US" altLang="en-US"/>
          </a:p>
        </p:txBody>
      </p:sp>
      <p:sp>
        <p:nvSpPr>
          <p:cNvPr id="4" name="Rectangle 5"/>
          <p:cNvSpPr>
            <a:spLocks noGrp="1" noChangeArrowheads="1"/>
          </p:cNvSpPr>
          <p:nvPr>
            <p:ph type="sldNum" sz="quarter" idx="11"/>
          </p:nvPr>
        </p:nvSpPr>
        <p:spPr/>
        <p:txBody>
          <a:bodyPr/>
          <a:lstStyle>
            <a:lvl1pPr>
              <a:spcBef>
                <a:spcPct val="20000"/>
              </a:spcBef>
              <a:buFontTx/>
              <a:buChar char="•"/>
              <a:defRPr/>
            </a:lvl1pPr>
          </a:lstStyle>
          <a:p>
            <a:pPr>
              <a:defRPr/>
            </a:pPr>
            <a:fld id="{255B1BDE-5C19-40DB-8C30-734974078359}" type="slidenum">
              <a:rPr lang="en-US" altLang="en-US"/>
              <a:pPr>
                <a:defRPr/>
              </a:pPr>
              <a:t>‹#›</a:t>
            </a:fld>
            <a:endParaRPr lang="en-US" altLang="en-US"/>
          </a:p>
        </p:txBody>
      </p:sp>
      <p:sp>
        <p:nvSpPr>
          <p:cNvPr id="5"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634833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spcBef>
                <a:spcPct val="20000"/>
              </a:spcBef>
              <a:buFontTx/>
              <a:buChar char="•"/>
              <a:defRPr/>
            </a:lvl1pPr>
          </a:lstStyle>
          <a:p>
            <a:pPr>
              <a:defRPr/>
            </a:pPr>
            <a:fld id="{96A912C8-57D5-4972-9790-60494BBA625C}" type="datetime5">
              <a:rPr lang="en-GB" altLang="en-US"/>
              <a:pPr>
                <a:defRPr/>
              </a:pPr>
              <a:t>13-Dec-16</a:t>
            </a:fld>
            <a:endParaRPr lang="en-US" altLang="en-US"/>
          </a:p>
        </p:txBody>
      </p:sp>
      <p:sp>
        <p:nvSpPr>
          <p:cNvPr id="3" name="Rectangle 5"/>
          <p:cNvSpPr>
            <a:spLocks noGrp="1" noChangeArrowheads="1"/>
          </p:cNvSpPr>
          <p:nvPr>
            <p:ph type="sldNum" sz="quarter" idx="11"/>
          </p:nvPr>
        </p:nvSpPr>
        <p:spPr/>
        <p:txBody>
          <a:bodyPr/>
          <a:lstStyle>
            <a:lvl1pPr>
              <a:spcBef>
                <a:spcPct val="20000"/>
              </a:spcBef>
              <a:buFontTx/>
              <a:buChar char="•"/>
              <a:defRPr/>
            </a:lvl1pPr>
          </a:lstStyle>
          <a:p>
            <a:pPr>
              <a:defRPr/>
            </a:pPr>
            <a:fld id="{FF5B7D0F-6BBC-4543-BF28-AE320CCA67E5}" type="slidenum">
              <a:rPr lang="en-US" altLang="en-US"/>
              <a:pPr>
                <a:defRPr/>
              </a:pPr>
              <a:t>‹#›</a:t>
            </a:fld>
            <a:endParaRPr lang="en-US" altLang="en-US"/>
          </a:p>
        </p:txBody>
      </p:sp>
      <p:sp>
        <p:nvSpPr>
          <p:cNvPr id="4"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159880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F1E14889-06BA-4472-ADA5-D00E78559647}" type="datetime5">
              <a:rPr lang="en-GB" altLang="en-US"/>
              <a:pPr>
                <a:defRPr/>
              </a:pPr>
              <a:t>13-Dec-16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D0B9D18A-3373-45F0-8B79-FF0A707595FD}"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303253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AE4D73C-31ED-4CE9-B9EF-48035AF2F26C}"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8AC72AE-BB05-4A05-8BE9-7B9303C5A5E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945259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0DDB8C8E-55A4-4C51-AE40-4C301B9B8E77}" type="datetime5">
              <a:rPr lang="en-GB" altLang="en-US"/>
              <a:pPr>
                <a:defRPr/>
              </a:pPr>
              <a:t>13-Dec-16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3551B516-6AF9-4E20-A37D-DCE183EFE414}"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2550983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DFF2D357-9111-4BFA-9E3A-00FF2BF7EBE4}" type="datetime5">
              <a:rPr lang="en-GB" altLang="en-US"/>
              <a:pPr>
                <a:defRPr/>
              </a:pPr>
              <a:t>13-Dec-16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56530EDC-9330-450A-86D1-89BB2FAEAB13}"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3160357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0050" y="549275"/>
            <a:ext cx="2070100" cy="57594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549275"/>
            <a:ext cx="6057900" cy="5759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B25C0280-CB10-4F14-874C-DA55019F6366}" type="datetime5">
              <a:rPr lang="en-GB" altLang="en-US"/>
              <a:pPr>
                <a:defRPr/>
              </a:pPr>
              <a:t>13-Dec-16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29F1D1E7-0399-43D3-8EBE-86C21847891C}"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41856521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539750" y="1341438"/>
            <a:ext cx="8280400" cy="4967287"/>
          </a:xfrm>
        </p:spPr>
        <p:txBody>
          <a:bodyPr/>
          <a:lstStyle/>
          <a:p>
            <a:pPr lvl="0"/>
            <a:endParaRPr lang="en-GB" noProof="0" smtClean="0"/>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9CBF7AF3-6885-4C24-850B-851526D6F5E4}" type="datetime5">
              <a:rPr lang="en-GB" altLang="en-US"/>
              <a:pPr>
                <a:defRPr/>
              </a:pPr>
              <a:t>13-Dec-16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91E4876F-A7D9-49E0-8EF8-D7F28FE8E3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2806920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397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1F1BAE-A936-4A20-98FF-474BF76810E4}" type="datetime5">
              <a:rPr lang="en-GB" altLang="en-US"/>
              <a:pPr>
                <a:defRPr/>
              </a:pPr>
              <a:t>13-Dec-16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1C8C69B7-50F1-4480-B88A-7920DA8AB1DC}"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993742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85B7560-4439-4397-ACD4-E5AEBCF28613}"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4F6577F-BE0D-412F-9C22-357E00AB8B0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88486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B583CE0E-6996-4FAE-8C01-132CD735F493}"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D092917-F4AA-426D-AA55-3B832CEFFEAC}"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5017731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8C4F315-D559-41DB-8FBB-C021DCEDDA35}"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8566952-6FB1-4764-ACC7-67DB3C5DDED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6576867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3C808A25-FA9E-4C93-BA23-8DB20DAD3409}" type="datetime5">
              <a:rPr lang="en-GB" altLang="en-US"/>
              <a:pPr>
                <a:defRPr/>
              </a:pPr>
              <a:t>13-Dec-16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09542C09-2AAF-46AF-A51B-A881CFD2B0A9}"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8700143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1950EDEE-55E7-44B4-B6E3-CDB0FD45489F}" type="datetime5">
              <a:rPr lang="en-GB" altLang="en-US"/>
              <a:pPr>
                <a:defRPr/>
              </a:pPr>
              <a:t>13-Dec-16</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1A9FE214-46CD-4710-8CD6-6B01A931D67E}"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67447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1100B1B-920F-49BA-9CB1-17F16910FCBF}"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949B3E3-8DDB-4864-A6A8-A14E791E2B7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1537071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2C6C5330-A183-4099-B658-93FC501E31D2}" type="datetime5">
              <a:rPr lang="en-GB" altLang="en-US"/>
              <a:pPr>
                <a:defRPr/>
              </a:pPr>
              <a:t>13-Dec-16</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E8EB2F0A-7DF4-48B5-A0EE-A379F5F487AD}"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7352135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EA04803-17D3-4203-9245-25EC78A953A7}" type="datetime5">
              <a:rPr lang="en-GB" altLang="en-US"/>
              <a:pPr>
                <a:defRPr/>
              </a:pPr>
              <a:t>13-Dec-16</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68742846-2C40-4F36-A0E3-648CBF1DA53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7046520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30D9E9-566B-4B28-91A2-045602ACC840}" type="datetime5">
              <a:rPr lang="en-GB" altLang="en-US"/>
              <a:pPr>
                <a:defRPr/>
              </a:pPr>
              <a:t>13-Dec-16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E3790F4D-2E9E-48FD-AFE2-365FB53A82CC}"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8809007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6D6090A-7973-437E-8E8B-76A559ED9F60}" type="datetime5">
              <a:rPr lang="en-GB" altLang="en-US"/>
              <a:pPr>
                <a:defRPr/>
              </a:pPr>
              <a:t>13-Dec-16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A22296DA-1679-4A09-B04F-B2D042674AF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7805602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2A82A9F-6E59-4040-B520-CD8C8CBC169C}"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1C618B5-8776-4AC6-B8C4-92065991BDC3}"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3468903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33EA639B-CB36-480F-BE1D-EA1AF9C163BE}"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7BBBCCF-C0F5-42D3-83FA-6943113B200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8310564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86DFCB01-BADE-40FE-B4E2-C6C7BE5DEFD0}"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1C8A776-DEED-47E0-A597-AC1239F1FADE}"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5496410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6E091B6E-2AF2-4EA4-B42E-BE47F54F126E}"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02198AE6-680C-4A9C-B338-06ED5CD7770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4139586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D6DB9DA-1101-4B51-8EEE-F17DCCF9224C}"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63FD9B8C-848C-4810-8032-D922F58E9008}"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468356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E8C0E44-D817-46EF-8324-29AC9D4D1845}" type="datetime5">
              <a:rPr lang="en-GB" altLang="en-US"/>
              <a:pPr>
                <a:defRPr/>
              </a:pPr>
              <a:t>13-Dec-16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B68F2683-B2A7-416D-82BC-CBF8A69F38B6}"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48554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D7779E9-5674-4723-9393-45B599EB87B7}" type="datetime5">
              <a:rPr lang="en-GB" altLang="en-US"/>
              <a:pPr>
                <a:defRPr/>
              </a:pPr>
              <a:t>13-Dec-16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1D65D622-4CD9-4986-AE02-40030B075AA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3938798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6EC98CF0-8E1A-4C18-A73A-C9C07276A79B}" type="datetime5">
              <a:rPr lang="en-GB" altLang="en-US"/>
              <a:pPr>
                <a:defRPr/>
              </a:pPr>
              <a:t>13-Dec-16</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24FC69EC-DEC7-44F9-81A1-83E083F0B261}"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8516839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0D46F1C-877B-42F0-9253-96E810CEFD8E}" type="datetime5">
              <a:rPr lang="en-GB" altLang="en-US"/>
              <a:pPr>
                <a:defRPr/>
              </a:pPr>
              <a:t>13-Dec-16</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2E897132-83BB-46F1-804E-8505D40CA306}"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6386859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6CF48CF-5687-449C-B681-04CECAB50D56}" type="datetime5">
              <a:rPr lang="en-GB" altLang="en-US"/>
              <a:pPr>
                <a:defRPr/>
              </a:pPr>
              <a:t>13-Dec-16</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3E010CF7-6C49-4071-B1F8-C737668BCB1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1529177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3CADAD5-DCE7-4335-B5B8-1D8DCCB8EF9F}" type="datetime5">
              <a:rPr lang="en-GB" altLang="en-US"/>
              <a:pPr>
                <a:defRPr/>
              </a:pPr>
              <a:t>13-Dec-16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51080EB-D230-4BE7-8581-41398E3BB93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8195376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DD1B22B-7BE2-4E88-90E9-13E0915DE852}" type="datetime5">
              <a:rPr lang="en-GB" altLang="en-US"/>
              <a:pPr>
                <a:defRPr/>
              </a:pPr>
              <a:t>13-Dec-16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36BC04D2-4AA0-448F-9ECE-7953C511E44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4463648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DD391775-5977-4347-844E-BA81D23E9E31}"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1A6D4D4-37EE-4716-8623-149CFB10D55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267517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2AF41FD-79C3-4F2B-B8C0-C4FD5C7F28F7}" type="datetime5">
              <a:rPr lang="en-GB" altLang="en-US"/>
              <a:pPr>
                <a:defRPr/>
              </a:pPr>
              <a:t>13-Dec-16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1762BB4-44B4-464C-B3F6-CAFCF7908C1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3282276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smtClean="0"/>
              <a:t>Click to edit Master title style</a:t>
            </a:r>
            <a:endParaRPr lang="en-GB"/>
          </a:p>
        </p:txBody>
      </p:sp>
      <p:sp>
        <p:nvSpPr>
          <p:cNvPr id="3" name="Date Placeholder 5"/>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7FD69642-1A1B-4EC0-932D-D2AC7715476B}" type="datetime1">
              <a:rPr lang="en-GB"/>
              <a:pPr>
                <a:defRPr/>
              </a:pPr>
              <a:t>13/12/2016</a:t>
            </a:fld>
            <a:r>
              <a:rPr lang="en-US"/>
              <a:t>28/02/2013</a:t>
            </a:r>
          </a:p>
        </p:txBody>
      </p:sp>
      <p:sp>
        <p:nvSpPr>
          <p:cNvPr id="4" name="Footer Placeholder 6"/>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5" name="Slide Number Placeholder 7"/>
          <p:cNvSpPr>
            <a:spLocks noGrp="1"/>
          </p:cNvSpPr>
          <p:nvPr>
            <p:ph type="sldNum" sz="quarter" idx="12"/>
          </p:nvPr>
        </p:nvSpPr>
        <p:spPr/>
        <p:txBody>
          <a:bodyPr/>
          <a:lstStyle>
            <a:lvl1pPr eaLnBrk="0" hangingPunct="0">
              <a:defRPr/>
            </a:lvl1pPr>
          </a:lstStyle>
          <a:p>
            <a:pPr>
              <a:defRPr/>
            </a:pPr>
            <a:fld id="{7D0FDEE1-2333-4F98-B637-15BE91987B09}" type="slidenum">
              <a:rPr lang="en-US" altLang="en-US"/>
              <a:pPr>
                <a:defRPr/>
              </a:pPr>
              <a:t>‹#›</a:t>
            </a:fld>
            <a:endParaRPr lang="en-US" altLang="en-US"/>
          </a:p>
        </p:txBody>
      </p:sp>
    </p:spTree>
    <p:extLst>
      <p:ext uri="{BB962C8B-B14F-4D97-AF65-F5344CB8AC3E}">
        <p14:creationId xmlns="" xmlns:p14="http://schemas.microsoft.com/office/powerpoint/2010/main" val="2981631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200" b="0" i="0" baseline="0"/>
            </a:lvl1pPr>
            <a:lvl2pPr>
              <a:defRPr sz="20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6"/>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A42A731-06B2-4803-ACC7-D017D89D5271}" type="datetime1">
              <a:rPr lang="en-GB"/>
              <a:pPr>
                <a:defRPr/>
              </a:pPr>
              <a:t>13/12/2016</a:t>
            </a:fld>
            <a:r>
              <a:rPr lang="en-US"/>
              <a:t>28/02/2013</a:t>
            </a:r>
          </a:p>
        </p:txBody>
      </p:sp>
      <p:sp>
        <p:nvSpPr>
          <p:cNvPr id="5" name="Footer Placeholder 7"/>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6" name="Slide Number Placeholder 8"/>
          <p:cNvSpPr>
            <a:spLocks noGrp="1"/>
          </p:cNvSpPr>
          <p:nvPr>
            <p:ph type="sldNum" sz="quarter" idx="12"/>
          </p:nvPr>
        </p:nvSpPr>
        <p:spPr/>
        <p:txBody>
          <a:bodyPr/>
          <a:lstStyle>
            <a:lvl1pPr eaLnBrk="0" hangingPunct="0">
              <a:defRPr/>
            </a:lvl1pPr>
          </a:lstStyle>
          <a:p>
            <a:pPr>
              <a:defRPr/>
            </a:pPr>
            <a:fld id="{A2F52223-7730-45F4-B793-5BD4A3ED7E46}" type="slidenum">
              <a:rPr lang="en-US" altLang="en-US"/>
              <a:pPr>
                <a:defRPr/>
              </a:pPr>
              <a:t>‹#›</a:t>
            </a:fld>
            <a:endParaRPr lang="en-US" altLang="en-US"/>
          </a:p>
        </p:txBody>
      </p:sp>
    </p:spTree>
    <p:extLst>
      <p:ext uri="{BB962C8B-B14F-4D97-AF65-F5344CB8AC3E}">
        <p14:creationId xmlns="" xmlns:p14="http://schemas.microsoft.com/office/powerpoint/2010/main" val="475658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CA63E50-659E-4A58-9A8B-249FA7D141EF}" type="datetime1">
              <a:rPr lang="en-GB"/>
              <a:pPr>
                <a:defRPr/>
              </a:pPr>
              <a:t>13/12/2016</a:t>
            </a:fld>
            <a:r>
              <a:rPr lang="en-US"/>
              <a:t>28/02/2013</a:t>
            </a:r>
          </a:p>
        </p:txBody>
      </p:sp>
      <p:sp>
        <p:nvSpPr>
          <p:cNvPr id="3" name="Footer Placeholder 5"/>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4" name="Slide Number Placeholder 6"/>
          <p:cNvSpPr>
            <a:spLocks noGrp="1"/>
          </p:cNvSpPr>
          <p:nvPr>
            <p:ph type="sldNum" sz="quarter" idx="12"/>
          </p:nvPr>
        </p:nvSpPr>
        <p:spPr/>
        <p:txBody>
          <a:bodyPr/>
          <a:lstStyle>
            <a:lvl1pPr eaLnBrk="0" hangingPunct="0">
              <a:defRPr/>
            </a:lvl1pPr>
          </a:lstStyle>
          <a:p>
            <a:pPr>
              <a:defRPr/>
            </a:pPr>
            <a:fld id="{9EFC061F-167B-4E80-B532-E8D018E57D54}" type="slidenum">
              <a:rPr lang="en-US" altLang="en-US"/>
              <a:pPr>
                <a:defRPr/>
              </a:pPr>
              <a:t>‹#›</a:t>
            </a:fld>
            <a:endParaRPr lang="en-US" altLang="en-US"/>
          </a:p>
        </p:txBody>
      </p:sp>
    </p:spTree>
    <p:extLst>
      <p:ext uri="{BB962C8B-B14F-4D97-AF65-F5344CB8AC3E}">
        <p14:creationId xmlns="" xmlns:p14="http://schemas.microsoft.com/office/powerpoint/2010/main" val="36626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7D4F2D34-FEB9-4934-BE87-CA4492048531}" type="datetime5">
              <a:rPr lang="en-GB" altLang="en-US"/>
              <a:pPr>
                <a:defRPr/>
              </a:pPr>
              <a:t>13-Dec-16</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CB699C34-A427-48EE-AC84-617C276B343B}"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52806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8377867-213A-49D2-9224-7923043E7326}" type="datetime5">
              <a:rPr lang="en-GB" altLang="en-US"/>
              <a:pPr>
                <a:defRPr/>
              </a:pPr>
              <a:t>13-Dec-16</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6F23CA38-64F4-4334-8548-DE7F9237BAB0}"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4912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BD52686-1DD6-4B4E-84E6-5CF22402C947}" type="datetime5">
              <a:rPr lang="en-GB" altLang="en-US"/>
              <a:pPr>
                <a:defRPr/>
              </a:pPr>
              <a:t>13-Dec-16</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1AE2F332-010B-459E-BD53-3B3F847ACCA5}"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662839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E6CD447-BC32-4480-BFD1-8E257A2F0CC2}" type="datetime5">
              <a:rPr lang="en-GB" altLang="en-US"/>
              <a:pPr>
                <a:defRPr/>
              </a:pPr>
              <a:t>13-Dec-16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B639EBF-1197-4A39-9848-34A8E7CDDA1A}"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632169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68F936E-A44C-477C-802F-3FAE36BA8C62}" type="datetime5">
              <a:rPr lang="en-GB" altLang="en-US"/>
              <a:pPr>
                <a:defRPr/>
              </a:pPr>
              <a:t>13-Dec-16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23D2F36F-1B04-4789-AEF2-5A985EEA607F}"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445898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image" Target="../media/image5.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chemeClr val="bg1"/>
                </a:solidFill>
              </a:defRPr>
            </a:lvl1pPr>
          </a:lstStyle>
          <a:p>
            <a:pPr>
              <a:defRPr/>
            </a:pPr>
            <a:fld id="{072A197B-AB70-45BC-A2E4-15053DFC70BE}" type="datetime5">
              <a:rPr lang="en-GB" altLang="en-US"/>
              <a:pPr>
                <a:defRPr/>
              </a:pPr>
              <a:t>13-Dec-16</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chemeClr val="bg1"/>
                </a:solidFill>
              </a:defRPr>
            </a:lvl1pPr>
          </a:lstStyle>
          <a:p>
            <a:pPr>
              <a:defRPr/>
            </a:pPr>
            <a:fld id="{42C31919-F384-49D4-96A1-E8BFA6BE0678}"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chemeClr val="bg1"/>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897" r:id="rId1"/>
    <p:sldLayoutId id="2147493898" r:id="rId2"/>
    <p:sldLayoutId id="2147493899" r:id="rId3"/>
    <p:sldLayoutId id="2147493900" r:id="rId4"/>
    <p:sldLayoutId id="2147493901" r:id="rId5"/>
    <p:sldLayoutId id="2147493902" r:id="rId6"/>
    <p:sldLayoutId id="2147493903" r:id="rId7"/>
    <p:sldLayoutId id="2147493904" r:id="rId8"/>
    <p:sldLayoutId id="2147493905" r:id="rId9"/>
    <p:sldLayoutId id="2147493906" r:id="rId10"/>
    <p:sldLayoutId id="2147493907"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9750" y="549275"/>
            <a:ext cx="8280400" cy="574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title style</a:t>
            </a:r>
          </a:p>
        </p:txBody>
      </p:sp>
      <p:sp>
        <p:nvSpPr>
          <p:cNvPr id="2051" name="Rectangle 3"/>
          <p:cNvSpPr>
            <a:spLocks noGrp="1" noChangeArrowheads="1"/>
          </p:cNvSpPr>
          <p:nvPr>
            <p:ph type="body" idx="1"/>
          </p:nvPr>
        </p:nvSpPr>
        <p:spPr bwMode="auto">
          <a:xfrm>
            <a:off x="539750" y="1341438"/>
            <a:ext cx="8280400" cy="49672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85348" name="Rectangle 4"/>
          <p:cNvSpPr>
            <a:spLocks noGrp="1" noChangeArrowheads="1"/>
          </p:cNvSpPr>
          <p:nvPr>
            <p:ph type="dt" sz="half" idx="2"/>
          </p:nvPr>
        </p:nvSpPr>
        <p:spPr bwMode="auto">
          <a:xfrm>
            <a:off x="0" y="6453188"/>
            <a:ext cx="1908175" cy="404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CD22E2A-0760-4C68-B54C-22A14CF076E2}" type="datetime5">
              <a:rPr lang="en-GB" altLang="en-US"/>
              <a:pPr>
                <a:defRPr/>
              </a:pPr>
              <a:t>13-Dec-16</a:t>
            </a:fld>
            <a:endParaRPr lang="en-US" altLang="en-US"/>
          </a:p>
        </p:txBody>
      </p:sp>
      <p:sp>
        <p:nvSpPr>
          <p:cNvPr id="185349" name="Rectangle 5"/>
          <p:cNvSpPr>
            <a:spLocks noGrp="1" noChangeArrowheads="1"/>
          </p:cNvSpPr>
          <p:nvPr>
            <p:ph type="sldNum" sz="quarter" idx="4"/>
          </p:nvPr>
        </p:nvSpPr>
        <p:spPr bwMode="auto">
          <a:xfrm>
            <a:off x="7451725" y="6453188"/>
            <a:ext cx="1692275" cy="404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B51C367-16F6-4958-9FD2-6C0EB9847DE1}" type="slidenum">
              <a:rPr lang="en-US" altLang="en-US"/>
              <a:pPr>
                <a:defRPr/>
              </a:pPr>
              <a:t>‹#›</a:t>
            </a:fld>
            <a:endParaRPr lang="en-US" altLang="en-US"/>
          </a:p>
        </p:txBody>
      </p:sp>
      <p:sp>
        <p:nvSpPr>
          <p:cNvPr id="185350" name="Rectangle 6"/>
          <p:cNvSpPr>
            <a:spLocks noGrp="1" noChangeArrowheads="1"/>
          </p:cNvSpPr>
          <p:nvPr>
            <p:ph type="ftr" sz="quarter" idx="3"/>
          </p:nvPr>
        </p:nvSpPr>
        <p:spPr bwMode="auto">
          <a:xfrm>
            <a:off x="1979613" y="6453188"/>
            <a:ext cx="5400675" cy="404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30" r:id="rId1"/>
    <p:sldLayoutId id="2147493931" r:id="rId2"/>
    <p:sldLayoutId id="2147493932" r:id="rId3"/>
    <p:sldLayoutId id="2147493933" r:id="rId4"/>
    <p:sldLayoutId id="2147493934" r:id="rId5"/>
    <p:sldLayoutId id="2147493935" r:id="rId6"/>
    <p:sldLayoutId id="2147493936" r:id="rId7"/>
    <p:sldLayoutId id="2147493937" r:id="rId8"/>
    <p:sldLayoutId id="2147493938" r:id="rId9"/>
    <p:sldLayoutId id="2147493939" r:id="rId10"/>
    <p:sldLayoutId id="2147493940" r:id="rId11"/>
    <p:sldLayoutId id="2147493941" r:id="rId12"/>
    <p:sldLayoutId id="2147493942" r:id="rId13"/>
  </p:sldLayoutIdLst>
  <p:hf hdr="0"/>
  <p:txStyles>
    <p:titleStyle>
      <a:lvl1pPr algn="l" rtl="0" eaLnBrk="0" fontAlgn="base" hangingPunct="0">
        <a:spcBef>
          <a:spcPct val="0"/>
        </a:spcBef>
        <a:spcAft>
          <a:spcPct val="0"/>
        </a:spcAft>
        <a:defRPr sz="2800">
          <a:solidFill>
            <a:srgbClr val="015CAB"/>
          </a:solidFill>
          <a:latin typeface="+mj-lt"/>
          <a:ea typeface="+mj-ea"/>
          <a:cs typeface="+mj-cs"/>
        </a:defRPr>
      </a:lvl1pPr>
      <a:lvl2pPr algn="l" rtl="0" eaLnBrk="0" fontAlgn="base" hangingPunct="0">
        <a:spcBef>
          <a:spcPct val="0"/>
        </a:spcBef>
        <a:spcAft>
          <a:spcPct val="0"/>
        </a:spcAft>
        <a:defRPr sz="2800">
          <a:solidFill>
            <a:srgbClr val="015CAB"/>
          </a:solidFill>
          <a:latin typeface="Arial" charset="0"/>
          <a:cs typeface="Times New Roman" pitchFamily="18" charset="0"/>
        </a:defRPr>
      </a:lvl2pPr>
      <a:lvl3pPr algn="l" rtl="0" eaLnBrk="0" fontAlgn="base" hangingPunct="0">
        <a:spcBef>
          <a:spcPct val="0"/>
        </a:spcBef>
        <a:spcAft>
          <a:spcPct val="0"/>
        </a:spcAft>
        <a:defRPr sz="2800">
          <a:solidFill>
            <a:srgbClr val="015CAB"/>
          </a:solidFill>
          <a:latin typeface="Arial" charset="0"/>
          <a:cs typeface="Times New Roman" pitchFamily="18" charset="0"/>
        </a:defRPr>
      </a:lvl3pPr>
      <a:lvl4pPr algn="l" rtl="0" eaLnBrk="0" fontAlgn="base" hangingPunct="0">
        <a:spcBef>
          <a:spcPct val="0"/>
        </a:spcBef>
        <a:spcAft>
          <a:spcPct val="0"/>
        </a:spcAft>
        <a:defRPr sz="2800">
          <a:solidFill>
            <a:srgbClr val="015CAB"/>
          </a:solidFill>
          <a:latin typeface="Arial" charset="0"/>
          <a:cs typeface="Times New Roman" pitchFamily="18" charset="0"/>
        </a:defRPr>
      </a:lvl4pPr>
      <a:lvl5pPr algn="l" rtl="0" eaLnBrk="0" fontAlgn="base" hangingPunct="0">
        <a:spcBef>
          <a:spcPct val="0"/>
        </a:spcBef>
        <a:spcAft>
          <a:spcPct val="0"/>
        </a:spcAft>
        <a:defRPr sz="2800">
          <a:solidFill>
            <a:srgbClr val="015CAB"/>
          </a:solidFill>
          <a:latin typeface="Arial" charset="0"/>
          <a:cs typeface="Times New Roman" pitchFamily="18" charset="0"/>
        </a:defRPr>
      </a:lvl5pPr>
      <a:lvl6pPr marL="457200" algn="l" rtl="0" fontAlgn="base">
        <a:spcBef>
          <a:spcPct val="0"/>
        </a:spcBef>
        <a:spcAft>
          <a:spcPct val="0"/>
        </a:spcAft>
        <a:defRPr sz="2800">
          <a:solidFill>
            <a:srgbClr val="015CAB"/>
          </a:solidFill>
          <a:latin typeface="Arial" charset="0"/>
          <a:cs typeface="Times New Roman" pitchFamily="18" charset="0"/>
        </a:defRPr>
      </a:lvl6pPr>
      <a:lvl7pPr marL="914400" algn="l" rtl="0" fontAlgn="base">
        <a:spcBef>
          <a:spcPct val="0"/>
        </a:spcBef>
        <a:spcAft>
          <a:spcPct val="0"/>
        </a:spcAft>
        <a:defRPr sz="2800">
          <a:solidFill>
            <a:srgbClr val="015CAB"/>
          </a:solidFill>
          <a:latin typeface="Arial" charset="0"/>
          <a:cs typeface="Times New Roman" pitchFamily="18" charset="0"/>
        </a:defRPr>
      </a:lvl7pPr>
      <a:lvl8pPr marL="1371600" algn="l" rtl="0" fontAlgn="base">
        <a:spcBef>
          <a:spcPct val="0"/>
        </a:spcBef>
        <a:spcAft>
          <a:spcPct val="0"/>
        </a:spcAft>
        <a:defRPr sz="2800">
          <a:solidFill>
            <a:srgbClr val="015CAB"/>
          </a:solidFill>
          <a:latin typeface="Arial" charset="0"/>
          <a:cs typeface="Times New Roman" pitchFamily="18" charset="0"/>
        </a:defRPr>
      </a:lvl8pPr>
      <a:lvl9pPr marL="1828800" algn="l" rtl="0" fontAlgn="base">
        <a:spcBef>
          <a:spcPct val="0"/>
        </a:spcBef>
        <a:spcAft>
          <a:spcPct val="0"/>
        </a:spcAft>
        <a:defRPr sz="2800">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Blip>
          <a:blip r:embed="rId16"/>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6"/>
        </a:buBlip>
        <a:defRPr sz="2400">
          <a:solidFill>
            <a:schemeClr val="tx1"/>
          </a:solidFill>
          <a:latin typeface="+mn-lt"/>
          <a:cs typeface="+mn-cs"/>
        </a:defRPr>
      </a:lvl2pPr>
      <a:lvl3pPr marL="1143000" indent="-228600" algn="l" rtl="0" eaLnBrk="0" fontAlgn="base" hangingPunct="0">
        <a:spcBef>
          <a:spcPct val="20000"/>
        </a:spcBef>
        <a:spcAft>
          <a:spcPct val="0"/>
        </a:spcAft>
        <a:buBlip>
          <a:blip r:embed="rId16"/>
        </a:buBlip>
        <a:defRPr sz="2400">
          <a:solidFill>
            <a:schemeClr val="tx1"/>
          </a:solidFill>
          <a:latin typeface="+mn-lt"/>
          <a:cs typeface="+mn-cs"/>
        </a:defRPr>
      </a:lvl3pPr>
      <a:lvl4pPr marL="1600200" indent="-228600" algn="l" rtl="0" eaLnBrk="0" fontAlgn="base" hangingPunct="0">
        <a:spcBef>
          <a:spcPct val="20000"/>
        </a:spcBef>
        <a:spcAft>
          <a:spcPct val="0"/>
        </a:spcAft>
        <a:buBlip>
          <a:blip r:embed="rId16"/>
        </a:buBlip>
        <a:defRPr sz="2000">
          <a:solidFill>
            <a:schemeClr val="tx1"/>
          </a:solidFill>
          <a:latin typeface="+mn-lt"/>
          <a:cs typeface="+mn-cs"/>
        </a:defRPr>
      </a:lvl4pPr>
      <a:lvl5pPr marL="2057400" indent="-228600" algn="l" rtl="0" eaLnBrk="0" fontAlgn="base" hangingPunct="0">
        <a:spcBef>
          <a:spcPct val="20000"/>
        </a:spcBef>
        <a:spcAft>
          <a:spcPct val="0"/>
        </a:spcAft>
        <a:buBlip>
          <a:blip r:embed="rId16"/>
        </a:buBlip>
        <a:defRPr sz="2000">
          <a:solidFill>
            <a:schemeClr val="tx1"/>
          </a:solidFill>
          <a:latin typeface="+mn-lt"/>
          <a:cs typeface="+mn-cs"/>
        </a:defRPr>
      </a:lvl5pPr>
      <a:lvl6pPr marL="2514600" indent="-228600" algn="l" rtl="0" fontAlgn="base">
        <a:spcBef>
          <a:spcPct val="20000"/>
        </a:spcBef>
        <a:spcAft>
          <a:spcPct val="0"/>
        </a:spcAft>
        <a:buBlip>
          <a:blip r:embed="rId16"/>
        </a:buBlip>
        <a:defRPr sz="2000">
          <a:solidFill>
            <a:schemeClr val="tx1"/>
          </a:solidFill>
          <a:latin typeface="+mn-lt"/>
          <a:cs typeface="+mn-cs"/>
        </a:defRPr>
      </a:lvl6pPr>
      <a:lvl7pPr marL="2971800" indent="-228600" algn="l" rtl="0" fontAlgn="base">
        <a:spcBef>
          <a:spcPct val="20000"/>
        </a:spcBef>
        <a:spcAft>
          <a:spcPct val="0"/>
        </a:spcAft>
        <a:buBlip>
          <a:blip r:embed="rId16"/>
        </a:buBlip>
        <a:defRPr sz="2000">
          <a:solidFill>
            <a:schemeClr val="tx1"/>
          </a:solidFill>
          <a:latin typeface="+mn-lt"/>
          <a:cs typeface="+mn-cs"/>
        </a:defRPr>
      </a:lvl7pPr>
      <a:lvl8pPr marL="3429000" indent="-228600" algn="l" rtl="0" fontAlgn="base">
        <a:spcBef>
          <a:spcPct val="20000"/>
        </a:spcBef>
        <a:spcAft>
          <a:spcPct val="0"/>
        </a:spcAft>
        <a:buBlip>
          <a:blip r:embed="rId16"/>
        </a:buBlip>
        <a:defRPr sz="2000">
          <a:solidFill>
            <a:schemeClr val="tx1"/>
          </a:solidFill>
          <a:latin typeface="+mn-lt"/>
          <a:cs typeface="+mn-cs"/>
        </a:defRPr>
      </a:lvl8pPr>
      <a:lvl9pPr marL="3886200" indent="-228600" algn="l" rtl="0" fontAlgn="base">
        <a:spcBef>
          <a:spcPct val="20000"/>
        </a:spcBef>
        <a:spcAft>
          <a:spcPct val="0"/>
        </a:spcAft>
        <a:buBlip>
          <a:blip r:embed="rId16"/>
        </a:buBlip>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3075"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A3A161D-C820-4DF5-8D76-FE42E9407BC5}" type="datetime5">
              <a:rPr lang="en-GB" altLang="en-US"/>
              <a:pPr>
                <a:defRPr/>
              </a:pPr>
              <a:t>13-Dec-16</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A6E4C30-9BC2-4BCB-A12F-CE4D37421744}"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08" r:id="rId1"/>
    <p:sldLayoutId id="2147493909" r:id="rId2"/>
    <p:sldLayoutId id="2147493910" r:id="rId3"/>
    <p:sldLayoutId id="2147493911" r:id="rId4"/>
    <p:sldLayoutId id="2147493912" r:id="rId5"/>
    <p:sldLayoutId id="2147493913" r:id="rId6"/>
    <p:sldLayoutId id="2147493914" r:id="rId7"/>
    <p:sldLayoutId id="2147493915" r:id="rId8"/>
    <p:sldLayoutId id="2147493916" r:id="rId9"/>
    <p:sldLayoutId id="2147493917" r:id="rId10"/>
    <p:sldLayoutId id="2147493918"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4099"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40AB21DB-4CD0-4611-84B7-B49AD73692CD}" type="datetime5">
              <a:rPr lang="en-GB" altLang="en-US"/>
              <a:pPr>
                <a:defRPr/>
              </a:pPr>
              <a:t>13-Dec-16</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7D24BF71-ACF2-441D-9F51-055DE12AB130}"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19" r:id="rId1"/>
    <p:sldLayoutId id="2147493920" r:id="rId2"/>
    <p:sldLayoutId id="2147493921" r:id="rId3"/>
    <p:sldLayoutId id="2147493922" r:id="rId4"/>
    <p:sldLayoutId id="2147493923" r:id="rId5"/>
    <p:sldLayoutId id="2147493924" r:id="rId6"/>
    <p:sldLayoutId id="2147493925" r:id="rId7"/>
    <p:sldLayoutId id="2147493926" r:id="rId8"/>
    <p:sldLayoutId id="2147493927" r:id="rId9"/>
    <p:sldLayoutId id="2147493928" r:id="rId10"/>
    <p:sldLayoutId id="2147493929"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411413" y="152400"/>
            <a:ext cx="6481762" cy="612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lvl="0"/>
            <a:r>
              <a:rPr lang="en-GB" altLang="en-US" smtClean="0"/>
              <a:t>Click to edit Master title style</a:t>
            </a:r>
          </a:p>
        </p:txBody>
      </p:sp>
      <p:sp>
        <p:nvSpPr>
          <p:cNvPr id="5123" name="Rectangle 3"/>
          <p:cNvSpPr>
            <a:spLocks noGrp="1" noChangeArrowheads="1"/>
          </p:cNvSpPr>
          <p:nvPr>
            <p:ph type="body" idx="1"/>
          </p:nvPr>
        </p:nvSpPr>
        <p:spPr bwMode="auto">
          <a:xfrm>
            <a:off x="250825" y="1052513"/>
            <a:ext cx="864235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000">
                <a:solidFill>
                  <a:srgbClr val="FFFFFF"/>
                </a:solidFill>
              </a:defRPr>
            </a:lvl1pPr>
          </a:lstStyle>
          <a:p>
            <a:pPr>
              <a:defRPr/>
            </a:pPr>
            <a:fld id="{94CD80AA-48AA-4FA7-B95A-BE8F04DEBFD8}" type="datetime1">
              <a:rPr lang="en-GB"/>
              <a:pPr>
                <a:defRPr/>
              </a:pPr>
              <a:t>13/12/2016</a:t>
            </a:fld>
            <a:r>
              <a:rPr lang="en-US"/>
              <a:t>28/02/2013</a:t>
            </a:r>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37BE3E8B-2F96-438C-BEC1-BA633071DEC2}"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43" r:id="rId1"/>
    <p:sldLayoutId id="2147493944" r:id="rId2"/>
    <p:sldLayoutId id="2147493945" r:id="rId3"/>
  </p:sldLayoutIdLst>
  <p:timing>
    <p:tnLst>
      <p:par>
        <p:cTn id="1" dur="indefinite" restart="never" nodeType="tmRoot"/>
      </p:par>
    </p:tnLst>
  </p:timing>
  <p:hf hdr="0"/>
  <p:txStyles>
    <p:titleStyle>
      <a:lvl1pPr algn="r" rtl="0" eaLnBrk="0" fontAlgn="base" hangingPunct="0">
        <a:spcBef>
          <a:spcPct val="0"/>
        </a:spcBef>
        <a:spcAft>
          <a:spcPct val="0"/>
        </a:spcAft>
        <a:defRPr sz="2400" b="1">
          <a:solidFill>
            <a:srgbClr val="015CAB"/>
          </a:solidFill>
          <a:latin typeface="+mj-lt"/>
          <a:ea typeface="+mj-ea"/>
          <a:cs typeface="+mj-cs"/>
        </a:defRPr>
      </a:lvl1pPr>
      <a:lvl2pPr algn="r" rtl="0" eaLnBrk="0" fontAlgn="base" hangingPunct="0">
        <a:spcBef>
          <a:spcPct val="0"/>
        </a:spcBef>
        <a:spcAft>
          <a:spcPct val="0"/>
        </a:spcAft>
        <a:defRPr sz="2400" b="1">
          <a:solidFill>
            <a:srgbClr val="015CAB"/>
          </a:solidFill>
          <a:latin typeface="Arial" charset="0"/>
          <a:cs typeface="Times New Roman" pitchFamily="18" charset="0"/>
        </a:defRPr>
      </a:lvl2pPr>
      <a:lvl3pPr algn="r" rtl="0" eaLnBrk="0" fontAlgn="base" hangingPunct="0">
        <a:spcBef>
          <a:spcPct val="0"/>
        </a:spcBef>
        <a:spcAft>
          <a:spcPct val="0"/>
        </a:spcAft>
        <a:defRPr sz="2400" b="1">
          <a:solidFill>
            <a:srgbClr val="015CAB"/>
          </a:solidFill>
          <a:latin typeface="Arial" charset="0"/>
          <a:cs typeface="Times New Roman" pitchFamily="18" charset="0"/>
        </a:defRPr>
      </a:lvl3pPr>
      <a:lvl4pPr algn="r" rtl="0" eaLnBrk="0" fontAlgn="base" hangingPunct="0">
        <a:spcBef>
          <a:spcPct val="0"/>
        </a:spcBef>
        <a:spcAft>
          <a:spcPct val="0"/>
        </a:spcAft>
        <a:defRPr sz="2400" b="1">
          <a:solidFill>
            <a:srgbClr val="015CAB"/>
          </a:solidFill>
          <a:latin typeface="Arial" charset="0"/>
          <a:cs typeface="Times New Roman" pitchFamily="18" charset="0"/>
        </a:defRPr>
      </a:lvl4pPr>
      <a:lvl5pPr algn="r" rtl="0" eaLnBrk="0" fontAlgn="base" hangingPunct="0">
        <a:spcBef>
          <a:spcPct val="0"/>
        </a:spcBef>
        <a:spcAft>
          <a:spcPct val="0"/>
        </a:spcAft>
        <a:defRPr sz="2400" b="1">
          <a:solidFill>
            <a:srgbClr val="015CAB"/>
          </a:solidFill>
          <a:latin typeface="Arial" charset="0"/>
          <a:cs typeface="Times New Roman" pitchFamily="18" charset="0"/>
        </a:defRPr>
      </a:lvl5pPr>
      <a:lvl6pPr marL="457200" algn="l" rtl="0" fontAlgn="base">
        <a:spcBef>
          <a:spcPct val="0"/>
        </a:spcBef>
        <a:spcAft>
          <a:spcPct val="0"/>
        </a:spcAft>
        <a:defRPr sz="2200" b="1">
          <a:solidFill>
            <a:srgbClr val="015CAB"/>
          </a:solidFill>
          <a:latin typeface="Arial" charset="0"/>
          <a:cs typeface="Times New Roman" pitchFamily="18" charset="0"/>
        </a:defRPr>
      </a:lvl6pPr>
      <a:lvl7pPr marL="914400" algn="l" rtl="0" fontAlgn="base">
        <a:spcBef>
          <a:spcPct val="0"/>
        </a:spcBef>
        <a:spcAft>
          <a:spcPct val="0"/>
        </a:spcAft>
        <a:defRPr sz="2200" b="1">
          <a:solidFill>
            <a:srgbClr val="015CAB"/>
          </a:solidFill>
          <a:latin typeface="Arial" charset="0"/>
          <a:cs typeface="Times New Roman" pitchFamily="18" charset="0"/>
        </a:defRPr>
      </a:lvl7pPr>
      <a:lvl8pPr marL="1371600" algn="l" rtl="0" fontAlgn="base">
        <a:spcBef>
          <a:spcPct val="0"/>
        </a:spcBef>
        <a:spcAft>
          <a:spcPct val="0"/>
        </a:spcAft>
        <a:defRPr sz="2200" b="1">
          <a:solidFill>
            <a:srgbClr val="015CAB"/>
          </a:solidFill>
          <a:latin typeface="Arial" charset="0"/>
          <a:cs typeface="Times New Roman" pitchFamily="18" charset="0"/>
        </a:defRPr>
      </a:lvl8pPr>
      <a:lvl9pPr marL="1828800" algn="l" rtl="0" fontAlgn="base">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lr>
          <a:schemeClr val="accent1"/>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2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533400" y="2133600"/>
            <a:ext cx="7777162" cy="360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a:t/>
            </a:r>
            <a:br>
              <a:rPr lang="en-US" altLang="en-US" sz="2200" i="1"/>
            </a:br>
            <a:r>
              <a:rPr lang="en-US" altLang="en-US" sz="2200" i="1"/>
              <a:t/>
            </a:r>
            <a:br>
              <a:rPr lang="en-US" altLang="en-US" sz="2200" i="1"/>
            </a:br>
            <a:endParaRPr lang="en-US"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000" b="1">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4" name="Rectangle 3"/>
          <p:cNvSpPr/>
          <p:nvPr/>
        </p:nvSpPr>
        <p:spPr>
          <a:xfrm>
            <a:off x="609600" y="2057400"/>
            <a:ext cx="8305800" cy="4154984"/>
          </a:xfrm>
          <a:prstGeom prst="rect">
            <a:avLst/>
          </a:prstGeom>
        </p:spPr>
        <p:txBody>
          <a:bodyPr wrap="square">
            <a:spAutoFit/>
          </a:bodyPr>
          <a:lstStyle/>
          <a:p>
            <a:pPr algn="ctr">
              <a:buNone/>
            </a:pPr>
            <a:r>
              <a:rPr lang="en-US" dirty="0" smtClean="0"/>
              <a:t>“</a:t>
            </a:r>
            <a:r>
              <a:rPr lang="en-US" sz="2400" dirty="0" smtClean="0"/>
              <a:t>Support to the Ministry of Infrastructure for the Ukraine Urban Public Transport Framework Loan Project”</a:t>
            </a:r>
          </a:p>
          <a:p>
            <a:pPr algn="ctr">
              <a:buNone/>
            </a:pPr>
            <a:endParaRPr lang="en-US" sz="2400" dirty="0" smtClean="0"/>
          </a:p>
          <a:p>
            <a:pPr algn="ctr">
              <a:buNone/>
            </a:pPr>
            <a:endParaRPr lang="en-US" sz="2400" dirty="0" smtClean="0"/>
          </a:p>
          <a:p>
            <a:pPr algn="ctr">
              <a:buNone/>
            </a:pPr>
            <a:r>
              <a:rPr lang="en-US" sz="3600" b="1" dirty="0" smtClean="0"/>
              <a:t>Kick-off meeting</a:t>
            </a:r>
          </a:p>
          <a:p>
            <a:pPr algn="ctr">
              <a:buNone/>
            </a:pPr>
            <a:r>
              <a:rPr lang="en-US" sz="2400" b="1" dirty="0" smtClean="0"/>
              <a:t>Institutional arrangements</a:t>
            </a:r>
          </a:p>
          <a:p>
            <a:pPr algn="ctr">
              <a:buNone/>
            </a:pPr>
            <a:endParaRPr lang="en-US" sz="2400" b="1" dirty="0" smtClean="0"/>
          </a:p>
          <a:p>
            <a:pPr algn="ctr">
              <a:buNone/>
            </a:pPr>
            <a:endParaRPr lang="en-US" sz="2400" b="1" dirty="0" smtClean="0"/>
          </a:p>
          <a:p>
            <a:pPr algn="ctr">
              <a:buNone/>
            </a:pPr>
            <a:r>
              <a:rPr lang="en-US" dirty="0" smtClean="0"/>
              <a:t>Kiev, 13</a:t>
            </a:r>
            <a:r>
              <a:rPr lang="en-US" baseline="30000" dirty="0" smtClean="0"/>
              <a:t>th</a:t>
            </a:r>
            <a:r>
              <a:rPr lang="en-US" dirty="0" smtClean="0"/>
              <a:t> December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fld id="{87EEF513-20D3-43F2-BFE2-7C398B1E918D}" type="slidenum">
              <a:rPr lang="en-US" altLang="en-US" smtClean="0"/>
              <a:pPr/>
              <a:t>10</a:t>
            </a:fld>
            <a:endParaRPr lang="en-US" altLang="en-US" smtClean="0"/>
          </a:p>
        </p:txBody>
      </p:sp>
      <p:sp>
        <p:nvSpPr>
          <p:cNvPr id="23557" name="Footer Placeholder 1"/>
          <p:cNvSpPr>
            <a:spLocks noGrp="1"/>
          </p:cNvSpPr>
          <p:nvPr>
            <p:ph type="ftr" sz="quarter" idx="12"/>
          </p:nvPr>
        </p:nvSpPr>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r>
              <a:rPr lang="en-GB" altLang="en-US" smtClean="0"/>
              <a:t>European Investment Bank</a:t>
            </a:r>
            <a:endParaRPr lang="en-GB" altLang="en-US" dirty="0" smtClean="0"/>
          </a:p>
        </p:txBody>
      </p:sp>
      <p:sp>
        <p:nvSpPr>
          <p:cNvPr id="23555" name="Text Box 4"/>
          <p:cNvSpPr txBox="1">
            <a:spLocks noChangeArrowheads="1"/>
          </p:cNvSpPr>
          <p:nvPr/>
        </p:nvSpPr>
        <p:spPr bwMode="auto">
          <a:xfrm>
            <a:off x="395288" y="1447800"/>
            <a:ext cx="8443912" cy="57554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GB" sz="2000" b="1" dirty="0" smtClean="0"/>
              <a:t>1.3  PIU (sub-Project Implementation Unit)</a:t>
            </a:r>
          </a:p>
          <a:p>
            <a:pPr>
              <a:buNone/>
            </a:pPr>
            <a:r>
              <a:rPr lang="en-GB" sz="2000" i="1" dirty="0" smtClean="0"/>
              <a:t>1.3.1 Purpose</a:t>
            </a:r>
          </a:p>
          <a:p>
            <a:pPr>
              <a:buNone/>
            </a:pPr>
            <a:endParaRPr lang="en-GB" sz="2000" dirty="0" smtClean="0"/>
          </a:p>
          <a:p>
            <a:pPr algn="just">
              <a:buFont typeface="Arial" pitchFamily="34" charset="0"/>
              <a:buChar char="•"/>
            </a:pPr>
            <a:r>
              <a:rPr lang="en-US" sz="2000" dirty="0" smtClean="0"/>
              <a:t>The planning, preparation and implementation of a sub-project rely on the Final Beneficiary (Municipality(</a:t>
            </a:r>
            <a:r>
              <a:rPr lang="en-US" sz="2000" dirty="0" err="1" smtClean="0"/>
              <a:t>ies</a:t>
            </a:r>
            <a:r>
              <a:rPr lang="en-US" sz="2000" dirty="0" smtClean="0"/>
              <a:t>) or Municipality(</a:t>
            </a:r>
            <a:r>
              <a:rPr lang="en-US" sz="2000" dirty="0" err="1" smtClean="0"/>
              <a:t>ies</a:t>
            </a:r>
            <a:r>
              <a:rPr lang="en-US" sz="2000" dirty="0" smtClean="0"/>
              <a:t>) transport company).</a:t>
            </a:r>
          </a:p>
          <a:p>
            <a:pPr algn="just">
              <a:buFont typeface="Arial" pitchFamily="34" charset="0"/>
              <a:buChar char="•"/>
            </a:pPr>
            <a:r>
              <a:rPr lang="en-US" sz="2000" dirty="0" smtClean="0"/>
              <a:t>The past experience has consistently demonstrated that the best way to ensure a proper planning, preparation and implementation of these transport (sub) projects is for the final Beneficiary to set-up an ad-hoc dedicated structure, a PIU, that will be in charge of the sub-project success on his behalf and under his control;</a:t>
            </a:r>
          </a:p>
          <a:p>
            <a:pPr algn="just">
              <a:buFont typeface="Arial" pitchFamily="34" charset="0"/>
              <a:buChar char="•"/>
            </a:pPr>
            <a:r>
              <a:rPr lang="en-US" sz="2000" dirty="0" smtClean="0"/>
              <a:t>A PIU must be then created by each Final Beneficiary (City or municipal transport company) for the sub-project to be eligible for financing by the EIB.</a:t>
            </a:r>
          </a:p>
          <a:p>
            <a:r>
              <a:rPr lang="en-US" sz="2000" dirty="0" smtClean="0"/>
              <a:t/>
            </a:r>
            <a:br>
              <a:rPr lang="en-US" sz="2000" dirty="0" smtClean="0"/>
            </a:br>
            <a:endParaRPr lang="en-US" sz="2000" dirty="0" smtClean="0"/>
          </a:p>
          <a:p>
            <a:pPr>
              <a:buNone/>
            </a:pPr>
            <a:endParaRPr lang="en-GB" sz="2000" dirty="0" smtClean="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solidFill>
                  <a:schemeClr val="accent6">
                    <a:lumMod val="50000"/>
                  </a:schemeClr>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6" name="Rectangle 5"/>
          <p:cNvSpPr/>
          <p:nvPr/>
        </p:nvSpPr>
        <p:spPr>
          <a:xfrm>
            <a:off x="228600" y="1143001"/>
            <a:ext cx="8382000" cy="400110"/>
          </a:xfrm>
          <a:prstGeom prst="rect">
            <a:avLst/>
          </a:prstGeom>
        </p:spPr>
        <p:txBody>
          <a:bodyPr wrap="square">
            <a:spAutoFit/>
          </a:bodyPr>
          <a:lstStyle/>
          <a:p>
            <a:pPr>
              <a:buNone/>
            </a:pPr>
            <a:endParaRPr lang="en-US" dirty="0"/>
          </a:p>
        </p:txBody>
      </p:sp>
      <p:sp>
        <p:nvSpPr>
          <p:cNvPr id="7" name="Text Box 2"/>
          <p:cNvSpPr txBox="1">
            <a:spLocks noChangeArrowheads="1"/>
          </p:cNvSpPr>
          <p:nvPr/>
        </p:nvSpPr>
        <p:spPr bwMode="auto">
          <a:xfrm>
            <a:off x="160338" y="1066800"/>
            <a:ext cx="87328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fld id="{87EEF513-20D3-43F2-BFE2-7C398B1E918D}" type="slidenum">
              <a:rPr lang="en-US" altLang="en-US" smtClean="0"/>
              <a:pPr/>
              <a:t>11</a:t>
            </a:fld>
            <a:endParaRPr lang="en-US" altLang="en-US" smtClean="0"/>
          </a:p>
        </p:txBody>
      </p:sp>
      <p:sp>
        <p:nvSpPr>
          <p:cNvPr id="23557" name="Footer Placeholder 1"/>
          <p:cNvSpPr>
            <a:spLocks noGrp="1"/>
          </p:cNvSpPr>
          <p:nvPr>
            <p:ph type="ftr" sz="quarter" idx="12"/>
          </p:nvPr>
        </p:nvSpPr>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r>
              <a:rPr lang="en-GB" altLang="en-US" smtClean="0"/>
              <a:t>European Investment Bank</a:t>
            </a:r>
            <a:endParaRPr lang="en-GB" altLang="en-US" dirty="0" smtClean="0"/>
          </a:p>
        </p:txBody>
      </p:sp>
      <p:sp>
        <p:nvSpPr>
          <p:cNvPr id="23555" name="Text Box 4"/>
          <p:cNvSpPr txBox="1">
            <a:spLocks noChangeArrowheads="1"/>
          </p:cNvSpPr>
          <p:nvPr/>
        </p:nvSpPr>
        <p:spPr bwMode="auto">
          <a:xfrm>
            <a:off x="395288" y="1447800"/>
            <a:ext cx="8443912" cy="56569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GB" sz="2000" b="1" dirty="0" smtClean="0"/>
              <a:t>1.3  PIU (sub-Project Implementation Unit)</a:t>
            </a:r>
          </a:p>
          <a:p>
            <a:pPr>
              <a:buNone/>
            </a:pPr>
            <a:r>
              <a:rPr lang="en-GB" sz="2000" i="1" dirty="0" smtClean="0"/>
              <a:t>1.3.2 Composition</a:t>
            </a:r>
          </a:p>
          <a:p>
            <a:pPr>
              <a:buNone/>
            </a:pPr>
            <a:r>
              <a:rPr lang="en-GB" sz="1800" dirty="0" smtClean="0"/>
              <a:t>A PIU will generally consist of: </a:t>
            </a:r>
          </a:p>
          <a:p>
            <a:pPr algn="just"/>
            <a:r>
              <a:rPr lang="en-GB" sz="2000" dirty="0" smtClean="0"/>
              <a:t>a sub-project manager/coordinator, a procurement specialist(s), sector engineer(s), and a financial management specialist. For large sub-projects these experts are expected to dedicate 100% of their time to the PIU and sub-projects. The Final Beneficiary PIU at its own discretion may involve other personnel in the PIU as needed taking into account the volume and nature of tasks set before the PIU. For large sub-project(s), the PIU may be supported by a separate external consultant team funded with TA funds coming from donors, or from loan proceeds. </a:t>
            </a:r>
          </a:p>
          <a:p>
            <a:pPr algn="just">
              <a:buNone/>
            </a:pPr>
            <a:r>
              <a:rPr lang="en-GB" sz="2000" dirty="0" smtClean="0"/>
              <a:t>The Final Beneficiary will determine the most suitable and operational PIU structure and staffing to match the sub-project needs. </a:t>
            </a:r>
            <a:endParaRPr lang="en-US" sz="2000" dirty="0" smtClean="0"/>
          </a:p>
          <a:p>
            <a:r>
              <a:rPr lang="en-US" sz="2000" dirty="0" smtClean="0"/>
              <a:t/>
            </a:r>
            <a:br>
              <a:rPr lang="en-US" sz="2000" dirty="0" smtClean="0"/>
            </a:br>
            <a:endParaRPr lang="en-US" sz="2000" dirty="0" smtClean="0"/>
          </a:p>
          <a:p>
            <a:pPr>
              <a:buNone/>
            </a:pPr>
            <a:endParaRPr lang="en-GB" sz="2000" dirty="0" smtClean="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solidFill>
                  <a:schemeClr val="accent6">
                    <a:lumMod val="50000"/>
                  </a:schemeClr>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6" name="Rectangle 5"/>
          <p:cNvSpPr/>
          <p:nvPr/>
        </p:nvSpPr>
        <p:spPr>
          <a:xfrm>
            <a:off x="228600" y="1143001"/>
            <a:ext cx="8382000" cy="400110"/>
          </a:xfrm>
          <a:prstGeom prst="rect">
            <a:avLst/>
          </a:prstGeom>
        </p:spPr>
        <p:txBody>
          <a:bodyPr wrap="square">
            <a:spAutoFit/>
          </a:bodyPr>
          <a:lstStyle/>
          <a:p>
            <a:pPr>
              <a:buNone/>
            </a:pPr>
            <a:endParaRPr lang="en-US" dirty="0"/>
          </a:p>
        </p:txBody>
      </p:sp>
      <p:sp>
        <p:nvSpPr>
          <p:cNvPr id="7" name="Text Box 2"/>
          <p:cNvSpPr txBox="1">
            <a:spLocks noChangeArrowheads="1"/>
          </p:cNvSpPr>
          <p:nvPr/>
        </p:nvSpPr>
        <p:spPr bwMode="auto">
          <a:xfrm>
            <a:off x="160338" y="1066800"/>
            <a:ext cx="87328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80400" cy="574675"/>
          </a:xfrm>
        </p:spPr>
        <p:txBody>
          <a:bodyPr/>
          <a:lstStyle/>
          <a:p>
            <a:pPr algn="ctr"/>
            <a:r>
              <a:rPr lang="en-US" sz="2000" dirty="0" smtClean="0">
                <a:solidFill>
                  <a:schemeClr val="accent6">
                    <a:lumMod val="50000"/>
                  </a:schemeClr>
                </a:solidFill>
              </a:rPr>
              <a:t>“Support to the Ministry of Infrastructure for the Ukraine Urban Public Transport Framework Loan Project”</a:t>
            </a:r>
            <a:r>
              <a:rPr lang="en-US" dirty="0" smtClean="0">
                <a:solidFill>
                  <a:schemeClr val="accent6">
                    <a:lumMod val="50000"/>
                  </a:schemeClr>
                </a:solidFill>
              </a:rPr>
              <a:t/>
            </a:r>
            <a:br>
              <a:rPr lang="en-US" dirty="0" smtClean="0">
                <a:solidFill>
                  <a:schemeClr val="accent6">
                    <a:lumMod val="50000"/>
                  </a:schemeClr>
                </a:solidFill>
              </a:rPr>
            </a:br>
            <a:endParaRPr lang="en-US" dirty="0"/>
          </a:p>
        </p:txBody>
      </p:sp>
      <p:sp>
        <p:nvSpPr>
          <p:cNvPr id="3" name="Content Placeholder 2"/>
          <p:cNvSpPr>
            <a:spLocks noGrp="1"/>
          </p:cNvSpPr>
          <p:nvPr>
            <p:ph idx="1"/>
          </p:nvPr>
        </p:nvSpPr>
        <p:spPr>
          <a:xfrm>
            <a:off x="539750" y="1143000"/>
            <a:ext cx="8280400" cy="5165725"/>
          </a:xfrm>
        </p:spPr>
        <p:txBody>
          <a:bodyPr/>
          <a:lstStyle/>
          <a:p>
            <a:pPr>
              <a:buNone/>
            </a:pPr>
            <a:r>
              <a:rPr lang="en-GB" b="1" dirty="0" smtClean="0"/>
              <a:t>1.3  PIU</a:t>
            </a:r>
          </a:p>
          <a:p>
            <a:pPr>
              <a:buNone/>
            </a:pPr>
            <a:r>
              <a:rPr lang="en-GB" sz="2200" i="1" dirty="0" smtClean="0"/>
              <a:t>1.3.3  Functions</a:t>
            </a:r>
          </a:p>
          <a:p>
            <a:pPr>
              <a:buNone/>
            </a:pPr>
            <a:r>
              <a:rPr lang="en-GB" sz="2200" dirty="0" smtClean="0"/>
              <a:t>The PIUs will be responsible for:</a:t>
            </a:r>
          </a:p>
          <a:p>
            <a:pPr algn="just">
              <a:buFontTx/>
              <a:buChar char="-"/>
            </a:pPr>
            <a:r>
              <a:rPr lang="en-GB" sz="2200" dirty="0" smtClean="0"/>
              <a:t>preparation of sub-project documentation, of technical specifications and tender documents, service contracts,</a:t>
            </a:r>
          </a:p>
          <a:p>
            <a:pPr algn="just">
              <a:buFontTx/>
              <a:buChar char="-"/>
            </a:pPr>
            <a:r>
              <a:rPr lang="en-GB" sz="2200" dirty="0" smtClean="0"/>
              <a:t>leading procurement process according to the EIB Guide to Procurement (</a:t>
            </a:r>
            <a:r>
              <a:rPr lang="en-GB" sz="2200" dirty="0" err="1" smtClean="0"/>
              <a:t>GtP</a:t>
            </a:r>
            <a:r>
              <a:rPr lang="en-GB" sz="2200" dirty="0" smtClean="0"/>
              <a:t>), financial/accounting management,</a:t>
            </a:r>
          </a:p>
          <a:p>
            <a:pPr algn="just">
              <a:buFontTx/>
              <a:buChar char="-"/>
            </a:pPr>
            <a:r>
              <a:rPr lang="en-GB" sz="2200" dirty="0" smtClean="0"/>
              <a:t>monitoring of physical works, environmental and social assessment requirements, monitoring and evaluation, and</a:t>
            </a:r>
          </a:p>
          <a:p>
            <a:pPr algn="just">
              <a:buFontTx/>
              <a:buChar char="-"/>
            </a:pPr>
            <a:r>
              <a:rPr lang="en-GB" sz="2200" dirty="0" smtClean="0"/>
              <a:t>preparation of progress and completion reports for sub-projects. </a:t>
            </a:r>
          </a:p>
          <a:p>
            <a:pPr algn="just">
              <a:buNone/>
            </a:pPr>
            <a:r>
              <a:rPr lang="en-GB" sz="2200" dirty="0" smtClean="0"/>
              <a:t>The PIUs will be supported in these tasks by experts from PMSU and where relevant by TA.</a:t>
            </a:r>
          </a:p>
        </p:txBody>
      </p:sp>
      <p:sp>
        <p:nvSpPr>
          <p:cNvPr id="4" name="Date Placeholder 3"/>
          <p:cNvSpPr>
            <a:spLocks noGrp="1"/>
          </p:cNvSpPr>
          <p:nvPr>
            <p:ph type="dt" sz="half" idx="10"/>
          </p:nvPr>
        </p:nvSpPr>
        <p:spPr/>
        <p:txBody>
          <a:bodyPr/>
          <a:lstStyle/>
          <a:p>
            <a:pPr>
              <a:defRPr/>
            </a:pPr>
            <a:fld id="{7DEDC758-0B8F-4C6A-A2DA-329B4CCDEF0A}" type="datetime5">
              <a:rPr lang="en-GB" altLang="en-US" smtClean="0"/>
              <a:pPr>
                <a:defRPr/>
              </a:pPr>
              <a:t>13-Dec-16</a:t>
            </a:fld>
            <a:endParaRPr lang="en-US" altLang="en-US"/>
          </a:p>
        </p:txBody>
      </p:sp>
      <p:sp>
        <p:nvSpPr>
          <p:cNvPr id="5" name="Slide Number Placeholder 4"/>
          <p:cNvSpPr>
            <a:spLocks noGrp="1"/>
          </p:cNvSpPr>
          <p:nvPr>
            <p:ph type="sldNum" sz="quarter" idx="11"/>
          </p:nvPr>
        </p:nvSpPr>
        <p:spPr/>
        <p:txBody>
          <a:bodyPr/>
          <a:lstStyle/>
          <a:p>
            <a:pPr>
              <a:defRPr/>
            </a:pPr>
            <a:fld id="{BE622A56-8F6B-4FD9-87EE-B809B9BDC03D}" type="slidenum">
              <a:rPr lang="en-US" altLang="en-US" smtClean="0"/>
              <a:pPr>
                <a:defRPr/>
              </a:pPr>
              <a:t>12</a:t>
            </a:fld>
            <a:endParaRPr lang="en-US" altLang="en-US"/>
          </a:p>
        </p:txBody>
      </p:sp>
      <p:sp>
        <p:nvSpPr>
          <p:cNvPr id="6" name="Footer Placeholder 5"/>
          <p:cNvSpPr>
            <a:spLocks noGrp="1"/>
          </p:cNvSpPr>
          <p:nvPr>
            <p:ph type="ftr" sz="quarter" idx="12"/>
          </p:nvPr>
        </p:nvSpPr>
        <p:spPr/>
        <p:txBody>
          <a:bodyPr/>
          <a:lstStyle/>
          <a:p>
            <a:pPr>
              <a:defRPr/>
            </a:pPr>
            <a:r>
              <a:rPr lang="en-GB" smtClean="0"/>
              <a:t>European Investment Bank</a:t>
            </a: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solidFill>
                  <a:schemeClr val="accent6">
                    <a:lumMod val="50000"/>
                  </a:schemeClr>
                </a:solidFill>
              </a:rPr>
              <a:t>“Support to the Ministry of Infrastructure for the Ukraine Urban Public Transport Framework Loan Project”</a:t>
            </a:r>
            <a:br>
              <a:rPr lang="en-US" sz="2000" dirty="0" smtClean="0">
                <a:solidFill>
                  <a:schemeClr val="accent6">
                    <a:lumMod val="50000"/>
                  </a:schemeClr>
                </a:solidFill>
              </a:rPr>
            </a:br>
            <a:r>
              <a:rPr lang="en-US" sz="2000" b="1" dirty="0" smtClean="0">
                <a:solidFill>
                  <a:schemeClr val="tx1"/>
                </a:solidFill>
              </a:rPr>
              <a:t>2 Institutional set-up</a:t>
            </a:r>
            <a:br>
              <a:rPr lang="en-US" sz="2000" b="1" dirty="0" smtClean="0">
                <a:solidFill>
                  <a:schemeClr val="tx1"/>
                </a:solidFill>
              </a:rPr>
            </a:br>
            <a:r>
              <a:rPr lang="en-US" sz="2000" i="1" dirty="0" smtClean="0">
                <a:solidFill>
                  <a:schemeClr val="tx1"/>
                </a:solidFill>
              </a:rPr>
              <a:t>2.1 General </a:t>
            </a:r>
            <a:r>
              <a:rPr lang="en-US" i="1" dirty="0" smtClean="0">
                <a:solidFill>
                  <a:schemeClr val="tx1"/>
                </a:solidFill>
              </a:rPr>
              <a:t/>
            </a:r>
            <a:br>
              <a:rPr lang="en-US" i="1" dirty="0" smtClean="0">
                <a:solidFill>
                  <a:schemeClr val="tx1"/>
                </a:solidFill>
              </a:rPr>
            </a:br>
            <a:endParaRPr lang="en-US" i="1" dirty="0">
              <a:solidFill>
                <a:schemeClr val="tx1"/>
              </a:solidFill>
            </a:endParaRPr>
          </a:p>
        </p:txBody>
      </p:sp>
      <p:sp>
        <p:nvSpPr>
          <p:cNvPr id="4" name="Date Placeholder 3"/>
          <p:cNvSpPr>
            <a:spLocks noGrp="1"/>
          </p:cNvSpPr>
          <p:nvPr>
            <p:ph type="dt" sz="half" idx="10"/>
          </p:nvPr>
        </p:nvSpPr>
        <p:spPr/>
        <p:txBody>
          <a:bodyPr/>
          <a:lstStyle/>
          <a:p>
            <a:pPr>
              <a:defRPr/>
            </a:pPr>
            <a:fld id="{7DEDC758-0B8F-4C6A-A2DA-329B4CCDEF0A}" type="datetime5">
              <a:rPr lang="en-GB" altLang="en-US" smtClean="0"/>
              <a:pPr>
                <a:defRPr/>
              </a:pPr>
              <a:t>13-Dec-16</a:t>
            </a:fld>
            <a:endParaRPr lang="en-US" altLang="en-US"/>
          </a:p>
        </p:txBody>
      </p:sp>
      <p:sp>
        <p:nvSpPr>
          <p:cNvPr id="5" name="Slide Number Placeholder 4"/>
          <p:cNvSpPr>
            <a:spLocks noGrp="1"/>
          </p:cNvSpPr>
          <p:nvPr>
            <p:ph type="sldNum" sz="quarter" idx="11"/>
          </p:nvPr>
        </p:nvSpPr>
        <p:spPr/>
        <p:txBody>
          <a:bodyPr/>
          <a:lstStyle/>
          <a:p>
            <a:pPr>
              <a:defRPr/>
            </a:pPr>
            <a:fld id="{BE622A56-8F6B-4FD9-87EE-B809B9BDC03D}" type="slidenum">
              <a:rPr lang="en-US" altLang="en-US" smtClean="0"/>
              <a:pPr>
                <a:defRPr/>
              </a:pPr>
              <a:t>13</a:t>
            </a:fld>
            <a:endParaRPr lang="en-US" altLang="en-US"/>
          </a:p>
        </p:txBody>
      </p:sp>
      <p:sp>
        <p:nvSpPr>
          <p:cNvPr id="6" name="Footer Placeholder 5"/>
          <p:cNvSpPr>
            <a:spLocks noGrp="1"/>
          </p:cNvSpPr>
          <p:nvPr>
            <p:ph type="ftr" sz="quarter" idx="12"/>
          </p:nvPr>
        </p:nvSpPr>
        <p:spPr/>
        <p:txBody>
          <a:bodyPr/>
          <a:lstStyle/>
          <a:p>
            <a:pPr>
              <a:defRPr/>
            </a:pPr>
            <a:r>
              <a:rPr lang="en-GB" smtClean="0"/>
              <a:t>European Investment Bank</a:t>
            </a:r>
            <a:endParaRPr lang="en-GB"/>
          </a:p>
        </p:txBody>
      </p:sp>
      <p:sp>
        <p:nvSpPr>
          <p:cNvPr id="10" name="Text Box 2"/>
          <p:cNvSpPr txBox="1">
            <a:spLocks noChangeArrowheads="1"/>
          </p:cNvSpPr>
          <p:nvPr/>
        </p:nvSpPr>
        <p:spPr bwMode="auto">
          <a:xfrm>
            <a:off x="160338" y="1219200"/>
            <a:ext cx="87328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228600" y="2057400"/>
            <a:ext cx="8591550" cy="42672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80400" cy="574675"/>
          </a:xfrm>
        </p:spPr>
        <p:txBody>
          <a:bodyPr/>
          <a:lstStyle/>
          <a:p>
            <a:r>
              <a:rPr lang="en-US" sz="2000" dirty="0" smtClean="0">
                <a:solidFill>
                  <a:schemeClr val="accent6">
                    <a:lumMod val="50000"/>
                  </a:schemeClr>
                </a:solidFill>
              </a:rPr>
              <a:t>“Support to the Ministry of Infrastructure for the Ukraine Urban Public Transport Framework Loan Project”</a:t>
            </a:r>
            <a:br>
              <a:rPr lang="en-US" sz="2000" dirty="0" smtClean="0">
                <a:solidFill>
                  <a:schemeClr val="accent6">
                    <a:lumMod val="50000"/>
                  </a:schemeClr>
                </a:solidFill>
              </a:rPr>
            </a:br>
            <a:r>
              <a:rPr lang="en-US" sz="2000" b="1" dirty="0" smtClean="0">
                <a:solidFill>
                  <a:schemeClr val="tx1"/>
                </a:solidFill>
              </a:rPr>
              <a:t>2.2 Chart</a:t>
            </a:r>
            <a:r>
              <a:rPr lang="en-US" dirty="0" smtClean="0">
                <a:solidFill>
                  <a:schemeClr val="accent6">
                    <a:lumMod val="50000"/>
                  </a:schemeClr>
                </a:solidFill>
              </a:rPr>
              <a:t/>
            </a:r>
            <a:br>
              <a:rPr lang="en-US" dirty="0" smtClean="0">
                <a:solidFill>
                  <a:schemeClr val="accent6">
                    <a:lumMod val="50000"/>
                  </a:schemeClr>
                </a:solidFill>
              </a:rPr>
            </a:br>
            <a:endParaRPr lang="en-US" dirty="0"/>
          </a:p>
        </p:txBody>
      </p:sp>
      <p:sp>
        <p:nvSpPr>
          <p:cNvPr id="4" name="Date Placeholder 3"/>
          <p:cNvSpPr>
            <a:spLocks noGrp="1"/>
          </p:cNvSpPr>
          <p:nvPr>
            <p:ph type="dt" sz="half" idx="10"/>
          </p:nvPr>
        </p:nvSpPr>
        <p:spPr/>
        <p:txBody>
          <a:bodyPr/>
          <a:lstStyle/>
          <a:p>
            <a:pPr>
              <a:defRPr/>
            </a:pPr>
            <a:fld id="{7DEDC758-0B8F-4C6A-A2DA-329B4CCDEF0A}" type="datetime5">
              <a:rPr lang="en-GB" altLang="en-US" smtClean="0"/>
              <a:pPr>
                <a:defRPr/>
              </a:pPr>
              <a:t>13-Dec-16</a:t>
            </a:fld>
            <a:endParaRPr lang="en-US" altLang="en-US"/>
          </a:p>
        </p:txBody>
      </p:sp>
      <p:sp>
        <p:nvSpPr>
          <p:cNvPr id="5" name="Slide Number Placeholder 4"/>
          <p:cNvSpPr>
            <a:spLocks noGrp="1"/>
          </p:cNvSpPr>
          <p:nvPr>
            <p:ph type="sldNum" sz="quarter" idx="11"/>
          </p:nvPr>
        </p:nvSpPr>
        <p:spPr/>
        <p:txBody>
          <a:bodyPr/>
          <a:lstStyle/>
          <a:p>
            <a:pPr>
              <a:defRPr/>
            </a:pPr>
            <a:fld id="{BE622A56-8F6B-4FD9-87EE-B809B9BDC03D}" type="slidenum">
              <a:rPr lang="en-US" altLang="en-US" smtClean="0"/>
              <a:pPr>
                <a:defRPr/>
              </a:pPr>
              <a:t>14</a:t>
            </a:fld>
            <a:endParaRPr lang="en-US" altLang="en-US"/>
          </a:p>
        </p:txBody>
      </p:sp>
      <p:sp>
        <p:nvSpPr>
          <p:cNvPr id="6" name="Footer Placeholder 5"/>
          <p:cNvSpPr>
            <a:spLocks noGrp="1"/>
          </p:cNvSpPr>
          <p:nvPr>
            <p:ph type="ftr" sz="quarter" idx="12"/>
          </p:nvPr>
        </p:nvSpPr>
        <p:spPr/>
        <p:txBody>
          <a:bodyPr/>
          <a:lstStyle/>
          <a:p>
            <a:pPr>
              <a:defRPr/>
            </a:pPr>
            <a:r>
              <a:rPr lang="en-GB" smtClean="0"/>
              <a:t>European Investment Bank</a:t>
            </a:r>
            <a:endParaRPr lang="en-GB"/>
          </a:p>
        </p:txBody>
      </p:sp>
      <p:sp>
        <p:nvSpPr>
          <p:cNvPr id="8" name="Text Box 2"/>
          <p:cNvSpPr txBox="1">
            <a:spLocks noChangeArrowheads="1"/>
          </p:cNvSpPr>
          <p:nvPr/>
        </p:nvSpPr>
        <p:spPr bwMode="auto">
          <a:xfrm>
            <a:off x="160338" y="1524000"/>
            <a:ext cx="8732837" cy="48768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Content Placeholder 8"/>
          <p:cNvSpPr>
            <a:spLocks noGrp="1"/>
          </p:cNvSpPr>
          <p:nvPr>
            <p:ph idx="1"/>
          </p:nvPr>
        </p:nvSpPr>
        <p:spPr>
          <a:xfrm>
            <a:off x="539750" y="1676400"/>
            <a:ext cx="8280400" cy="4632325"/>
          </a:xfrm>
        </p:spPr>
        <p:txBody>
          <a:bodyPr/>
          <a:lstStyle/>
          <a:p>
            <a:endParaRPr lang="en-US" dirty="0"/>
          </a:p>
        </p:txBody>
      </p:sp>
      <p:pic>
        <p:nvPicPr>
          <p:cNvPr id="1026" name="Picture 2"/>
          <p:cNvPicPr>
            <a:picLocks noChangeAspect="1" noChangeArrowheads="1"/>
          </p:cNvPicPr>
          <p:nvPr/>
        </p:nvPicPr>
        <p:blipFill>
          <a:blip r:embed="rId2"/>
          <a:srcRect/>
          <a:stretch>
            <a:fillRect/>
          </a:stretch>
        </p:blipFill>
        <p:spPr bwMode="auto">
          <a:xfrm>
            <a:off x="228600" y="1600200"/>
            <a:ext cx="8610600" cy="47244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dirty="0"/>
              <a:t/>
            </a:r>
            <a:br>
              <a:rPr lang="en-US" altLang="en-US" sz="2200" i="1" dirty="0"/>
            </a:br>
            <a:r>
              <a:rPr lang="en-US" altLang="en-US" sz="2200" i="1" dirty="0"/>
              <a:t/>
            </a:r>
            <a:br>
              <a:rPr lang="en-US" altLang="en-US" sz="2200" i="1" dirty="0"/>
            </a:br>
            <a:r>
              <a:rPr lang="en-US" altLang="en-US" i="1" dirty="0" smtClean="0"/>
              <a:t>Questions and discussion</a:t>
            </a:r>
            <a:endParaRPr lang="en-GB" altLang="en-US"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4" name="Rectangle 3"/>
          <p:cNvSpPr/>
          <p:nvPr/>
        </p:nvSpPr>
        <p:spPr>
          <a:xfrm>
            <a:off x="1447800" y="152400"/>
            <a:ext cx="6629400" cy="707886"/>
          </a:xfrm>
          <a:prstGeom prst="rect">
            <a:avLst/>
          </a:prstGeom>
        </p:spPr>
        <p:txBody>
          <a:bodyPr wrap="square">
            <a:spAutoFit/>
          </a:bodyPr>
          <a:lstStyle/>
          <a:p>
            <a:pPr algn="ctr">
              <a:buNone/>
            </a:pPr>
            <a:r>
              <a:rPr lang="en-US" dirty="0" smtClean="0">
                <a:solidFill>
                  <a:schemeClr val="accent6">
                    <a:lumMod val="50000"/>
                  </a:schemeClr>
                </a:solidFill>
              </a:rPr>
              <a:t>“Support to the Ministry of Infrastructure for the Ukraine Urban Public Transport Framework Loan Project”</a:t>
            </a:r>
            <a:endParaRPr lang="en-US" dirty="0"/>
          </a:p>
        </p:txBody>
      </p:sp>
    </p:spTree>
    <p:extLst>
      <p:ext uri="{BB962C8B-B14F-4D97-AF65-F5344CB8AC3E}">
        <p14:creationId xmlns="" xmlns:p14="http://schemas.microsoft.com/office/powerpoint/2010/main" val="3663391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lgn="ctr">
              <a:spcBef>
                <a:spcPct val="0"/>
              </a:spcBef>
              <a:buFontTx/>
              <a:buNone/>
            </a:pPr>
            <a:r>
              <a:rPr lang="en-US" altLang="en-US" sz="2200" i="1" dirty="0"/>
              <a:t/>
            </a:r>
            <a:br>
              <a:rPr lang="en-US" altLang="en-US" sz="2200" i="1" dirty="0"/>
            </a:br>
            <a:r>
              <a:rPr lang="en-US" altLang="en-US" sz="2200" i="1" dirty="0"/>
              <a:t/>
            </a:r>
            <a:br>
              <a:rPr lang="en-US" altLang="en-US" sz="2200" i="1" dirty="0"/>
            </a:br>
            <a:r>
              <a:rPr lang="en-US" altLang="en-US" sz="4000" i="1" dirty="0" smtClean="0"/>
              <a:t>THANK YOU</a:t>
            </a:r>
            <a:endParaRPr lang="en-GB" altLang="en-US" sz="40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4" name="Rectangle 3"/>
          <p:cNvSpPr/>
          <p:nvPr/>
        </p:nvSpPr>
        <p:spPr>
          <a:xfrm>
            <a:off x="1447800" y="152400"/>
            <a:ext cx="6629400" cy="707886"/>
          </a:xfrm>
          <a:prstGeom prst="rect">
            <a:avLst/>
          </a:prstGeom>
        </p:spPr>
        <p:txBody>
          <a:bodyPr wrap="square">
            <a:spAutoFit/>
          </a:bodyPr>
          <a:lstStyle/>
          <a:p>
            <a:pPr algn="ctr">
              <a:buNone/>
            </a:pPr>
            <a:r>
              <a:rPr lang="en-US" dirty="0" smtClean="0">
                <a:solidFill>
                  <a:schemeClr val="accent6">
                    <a:lumMod val="50000"/>
                  </a:schemeClr>
                </a:solidFill>
              </a:rPr>
              <a:t>“Support to the Ministry of Infrastructure for the Ukraine Urban Public Transport Framework Loan Project”</a:t>
            </a:r>
            <a:endParaRPr lang="en-US" dirty="0"/>
          </a:p>
        </p:txBody>
      </p:sp>
    </p:spTree>
    <p:extLst>
      <p:ext uri="{BB962C8B-B14F-4D97-AF65-F5344CB8AC3E}">
        <p14:creationId xmlns="" xmlns:p14="http://schemas.microsoft.com/office/powerpoint/2010/main" val="3663391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t>“</a:t>
            </a:r>
            <a:r>
              <a:rPr lang="en-US" sz="2000"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990600"/>
            <a:ext cx="8686800" cy="9116342"/>
          </a:xfrm>
          <a:prstGeom prst="rect">
            <a:avLst/>
          </a:prstGeom>
        </p:spPr>
        <p:txBody>
          <a:bodyPr wrap="square">
            <a:spAutoFit/>
          </a:bodyPr>
          <a:lstStyle/>
          <a:p>
            <a:pPr>
              <a:buNone/>
            </a:pPr>
            <a:r>
              <a:rPr lang="en-US" b="1" dirty="0" smtClean="0"/>
              <a:t>	</a:t>
            </a:r>
            <a:r>
              <a:rPr lang="en-US" sz="1600" b="1" dirty="0" smtClean="0"/>
              <a:t>		</a:t>
            </a:r>
            <a:r>
              <a:rPr lang="en-US" sz="1600" b="1" i="1" dirty="0" smtClean="0"/>
              <a:t>Table of contents</a:t>
            </a:r>
          </a:p>
          <a:p>
            <a:pPr>
              <a:buNone/>
            </a:pPr>
            <a:r>
              <a:rPr lang="en-US" sz="1600" b="1" dirty="0" smtClean="0"/>
              <a:t>1 Institutional arrangement</a:t>
            </a:r>
          </a:p>
          <a:p>
            <a:pPr>
              <a:buNone/>
            </a:pPr>
            <a:r>
              <a:rPr lang="en-US" sz="1600" b="1" i="1" dirty="0" smtClean="0"/>
              <a:t>   1.1 Steering Committee </a:t>
            </a:r>
          </a:p>
          <a:p>
            <a:pPr>
              <a:buNone/>
            </a:pPr>
            <a:r>
              <a:rPr lang="en-GB" sz="1600" dirty="0" smtClean="0"/>
              <a:t>	1.1.1 Purpose</a:t>
            </a:r>
          </a:p>
          <a:p>
            <a:pPr>
              <a:buNone/>
            </a:pPr>
            <a:r>
              <a:rPr lang="en-GB" sz="1600" b="1" dirty="0" smtClean="0"/>
              <a:t>	</a:t>
            </a:r>
            <a:r>
              <a:rPr lang="en-GB" sz="1600" dirty="0" smtClean="0"/>
              <a:t>1.1.2</a:t>
            </a:r>
            <a:r>
              <a:rPr lang="en-GB" sz="1600" b="1" dirty="0" smtClean="0"/>
              <a:t> </a:t>
            </a:r>
            <a:r>
              <a:rPr lang="en-GB" sz="1600" dirty="0" smtClean="0"/>
              <a:t>Composition</a:t>
            </a:r>
          </a:p>
          <a:p>
            <a:pPr>
              <a:buNone/>
            </a:pPr>
            <a:r>
              <a:rPr lang="en-GB" sz="1600" b="1" dirty="0" smtClean="0"/>
              <a:t>	</a:t>
            </a:r>
            <a:r>
              <a:rPr lang="en-GB" sz="1600" dirty="0" smtClean="0"/>
              <a:t>1.1.3</a:t>
            </a:r>
            <a:r>
              <a:rPr lang="en-GB" sz="1600" b="1" dirty="0" smtClean="0"/>
              <a:t>  </a:t>
            </a:r>
            <a:r>
              <a:rPr lang="en-GB" sz="1600" dirty="0" smtClean="0"/>
              <a:t>Functions</a:t>
            </a:r>
          </a:p>
          <a:p>
            <a:pPr>
              <a:buNone/>
            </a:pPr>
            <a:r>
              <a:rPr lang="en-GB" sz="1600" b="1" dirty="0" smtClean="0"/>
              <a:t>   </a:t>
            </a:r>
            <a:r>
              <a:rPr lang="en-GB" sz="1600" b="1" i="1" dirty="0" smtClean="0"/>
              <a:t>1.2 PMSU</a:t>
            </a:r>
          </a:p>
          <a:p>
            <a:pPr>
              <a:buNone/>
            </a:pPr>
            <a:r>
              <a:rPr lang="en-GB" sz="1600" dirty="0" smtClean="0"/>
              <a:t>	1.2.1 Purpose</a:t>
            </a:r>
          </a:p>
          <a:p>
            <a:pPr>
              <a:buNone/>
            </a:pPr>
            <a:r>
              <a:rPr lang="en-GB" sz="1600" b="1" dirty="0" smtClean="0"/>
              <a:t>	</a:t>
            </a:r>
            <a:r>
              <a:rPr lang="en-GB" sz="1600" dirty="0" smtClean="0"/>
              <a:t>1.2.2 Composition</a:t>
            </a:r>
          </a:p>
          <a:p>
            <a:pPr>
              <a:buNone/>
            </a:pPr>
            <a:r>
              <a:rPr lang="en-GB" sz="1600" dirty="0" smtClean="0"/>
              <a:t>	1.2.3  Functions</a:t>
            </a:r>
          </a:p>
          <a:p>
            <a:pPr>
              <a:buNone/>
            </a:pPr>
            <a:r>
              <a:rPr lang="en-GB" sz="1600" b="1" dirty="0" smtClean="0"/>
              <a:t>   </a:t>
            </a:r>
            <a:r>
              <a:rPr lang="en-GB" sz="1600" b="1" i="1" dirty="0" smtClean="0"/>
              <a:t>1.3  PIU</a:t>
            </a:r>
          </a:p>
          <a:p>
            <a:pPr>
              <a:buNone/>
            </a:pPr>
            <a:r>
              <a:rPr lang="en-GB" sz="1600" dirty="0" smtClean="0"/>
              <a:t>	1.3.1 Purpose</a:t>
            </a:r>
          </a:p>
          <a:p>
            <a:pPr>
              <a:buNone/>
            </a:pPr>
            <a:r>
              <a:rPr lang="en-GB" sz="1600" b="1" dirty="0" smtClean="0"/>
              <a:t>	</a:t>
            </a:r>
            <a:r>
              <a:rPr lang="en-GB" sz="1600" dirty="0" smtClean="0"/>
              <a:t>1.3.2 Composition</a:t>
            </a:r>
          </a:p>
          <a:p>
            <a:pPr>
              <a:buNone/>
            </a:pPr>
            <a:r>
              <a:rPr lang="en-GB" sz="1600" dirty="0" smtClean="0"/>
              <a:t>	1.3.3  Functions</a:t>
            </a:r>
          </a:p>
          <a:p>
            <a:pPr>
              <a:buNone/>
            </a:pPr>
            <a:r>
              <a:rPr lang="en-GB" sz="1600" b="1" dirty="0" smtClean="0"/>
              <a:t>2 Organisational set-up</a:t>
            </a:r>
          </a:p>
          <a:p>
            <a:pPr>
              <a:buNone/>
            </a:pPr>
            <a:endParaRPr lang="en-GB" sz="1600" b="1" dirty="0" smtClean="0"/>
          </a:p>
          <a:p>
            <a:pPr>
              <a:buNone/>
            </a:pPr>
            <a:r>
              <a:rPr lang="en-GB" sz="1600" b="1" i="1" dirty="0" smtClean="0"/>
              <a:t>   2.1 General </a:t>
            </a:r>
          </a:p>
          <a:p>
            <a:pPr>
              <a:buNone/>
            </a:pPr>
            <a:r>
              <a:rPr lang="en-GB" sz="1600" b="1" i="1" dirty="0" smtClean="0"/>
              <a:t>   2.2 Chart</a:t>
            </a:r>
          </a:p>
          <a:p>
            <a:pPr>
              <a:buNone/>
            </a:pPr>
            <a:endParaRPr lang="en-GB" dirty="0" smtClean="0"/>
          </a:p>
          <a:p>
            <a:pPr>
              <a:buNone/>
            </a:pPr>
            <a:endParaRPr lang="en-GB" dirty="0" smtClean="0"/>
          </a:p>
          <a:p>
            <a:pPr>
              <a:buNone/>
            </a:pPr>
            <a:endParaRPr lang="en-US" b="1" dirty="0" smtClean="0"/>
          </a:p>
          <a:p>
            <a:pPr>
              <a:buNone/>
            </a:pPr>
            <a:endParaRPr lang="en-GB" b="1" dirty="0" smtClean="0"/>
          </a:p>
          <a:p>
            <a:pPr>
              <a:buNone/>
            </a:pPr>
            <a:endParaRPr lang="en-GB" b="1" dirty="0" smtClean="0"/>
          </a:p>
          <a:p>
            <a:pPr>
              <a:buNone/>
            </a:pPr>
            <a:endParaRPr lang="en-US" dirty="0" smtClean="0"/>
          </a:p>
          <a:p>
            <a:pPr>
              <a:buNone/>
            </a:pPr>
            <a:r>
              <a:rPr lang="en-US" dirty="0" smtClean="0"/>
              <a:t>       </a:t>
            </a:r>
            <a:endParaRPr lang="en-US" b="1" i="1" dirty="0" smtClean="0"/>
          </a:p>
          <a:p>
            <a:pPr>
              <a:buNone/>
            </a:pPr>
            <a:endParaRPr lang="en-US" b="1" i="1" dirty="0" smtClean="0">
              <a:solidFill>
                <a:srgbClr val="002060"/>
              </a:solidFill>
            </a:endParaRPr>
          </a:p>
          <a:p>
            <a:pPr>
              <a:buNone/>
            </a:pPr>
            <a:endParaRPr lang="en-US" b="1" dirty="0" smtClean="0"/>
          </a:p>
          <a:p>
            <a:pPr>
              <a:buNone/>
            </a:pPr>
            <a:endParaRPr lang="en-US" dirty="0"/>
          </a:p>
        </p:txBody>
      </p:sp>
      <p:sp>
        <p:nvSpPr>
          <p:cNvPr id="7" name="Text Box 2"/>
          <p:cNvSpPr txBox="1">
            <a:spLocks noChangeArrowheads="1"/>
          </p:cNvSpPr>
          <p:nvPr/>
        </p:nvSpPr>
        <p:spPr bwMode="auto">
          <a:xfrm>
            <a:off x="228600" y="10668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t>“</a:t>
            </a:r>
            <a:r>
              <a:rPr lang="en-US" sz="2000"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dirty="0" smtClean="0">
                <a:solidFill>
                  <a:schemeClr val="bg1"/>
                </a:solidFill>
              </a:rPr>
              <a:t>European Investment Bank</a:t>
            </a:r>
          </a:p>
        </p:txBody>
      </p:sp>
      <p:sp>
        <p:nvSpPr>
          <p:cNvPr id="6" name="Rectangle 5"/>
          <p:cNvSpPr/>
          <p:nvPr/>
        </p:nvSpPr>
        <p:spPr>
          <a:xfrm>
            <a:off x="762000" y="1066801"/>
            <a:ext cx="8077200" cy="6026265"/>
          </a:xfrm>
          <a:prstGeom prst="rect">
            <a:avLst/>
          </a:prstGeom>
        </p:spPr>
        <p:txBody>
          <a:bodyPr wrap="square">
            <a:spAutoFit/>
          </a:bodyPr>
          <a:lstStyle/>
          <a:p>
            <a:pPr>
              <a:buNone/>
            </a:pPr>
            <a:r>
              <a:rPr lang="en-US" b="1" dirty="0" smtClean="0"/>
              <a:t>1.1 Steering Committee </a:t>
            </a:r>
          </a:p>
          <a:p>
            <a:pPr>
              <a:buNone/>
            </a:pPr>
            <a:r>
              <a:rPr lang="en-GB" dirty="0" smtClean="0"/>
              <a:t>1.1.1 </a:t>
            </a:r>
            <a:r>
              <a:rPr lang="en-GB" i="1" dirty="0" smtClean="0"/>
              <a:t>Purpose</a:t>
            </a:r>
          </a:p>
          <a:p>
            <a:endParaRPr lang="en-US" sz="1800" dirty="0" smtClean="0"/>
          </a:p>
          <a:p>
            <a:pPr algn="just">
              <a:buNone/>
            </a:pPr>
            <a:r>
              <a:rPr lang="en-GB" dirty="0" smtClean="0"/>
              <a:t>For the proper implementation of the Urban Public Transport Project (UPTP) supported by the EIB and other IFIs, and to ensure the Beneficiaries` ownership, a Steering Committee (SC) must be set-up before the beginning of the UPTP implementation phase. </a:t>
            </a:r>
          </a:p>
          <a:p>
            <a:pPr algn="just">
              <a:buNone/>
            </a:pPr>
            <a:r>
              <a:rPr lang="en-GB" dirty="0" smtClean="0"/>
              <a:t>This SC will be responsible for high level Project and sub-projects endorsement and supervision to ensure that progress is being made towards achieving the Project goals and objectives set in the Financing Contract between EIB and Ukraine. </a:t>
            </a:r>
          </a:p>
          <a:p>
            <a:pPr algn="just">
              <a:buNone/>
            </a:pPr>
            <a:r>
              <a:rPr lang="en-US" dirty="0" smtClean="0"/>
              <a:t>The SC will be supported in its role and functions by the Project Management and Support Unit (PMSU) that will serve as the Secretariat of the Steering Committee, prepare briefing papers and progress reports and provide all the necessary information and evidence the Steering Committee needs to make informed decisions.</a:t>
            </a:r>
          </a:p>
          <a:p>
            <a:pPr>
              <a:buNone/>
            </a:pPr>
            <a:endParaRPr lang="en-GB" dirty="0" smtClean="0"/>
          </a:p>
          <a:p>
            <a:pPr>
              <a:buNone/>
            </a:pPr>
            <a:endParaRPr lang="en-US" dirty="0"/>
          </a:p>
        </p:txBody>
      </p:sp>
      <p:sp>
        <p:nvSpPr>
          <p:cNvPr id="7" name="Text Box 2"/>
          <p:cNvSpPr txBox="1">
            <a:spLocks noChangeArrowheads="1"/>
          </p:cNvSpPr>
          <p:nvPr/>
        </p:nvSpPr>
        <p:spPr bwMode="auto">
          <a:xfrm>
            <a:off x="411163" y="1143000"/>
            <a:ext cx="85804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1143000"/>
            <a:ext cx="7848600" cy="6881884"/>
          </a:xfrm>
          <a:prstGeom prst="rect">
            <a:avLst/>
          </a:prstGeom>
        </p:spPr>
        <p:txBody>
          <a:bodyPr wrap="square">
            <a:spAutoFit/>
          </a:bodyPr>
          <a:lstStyle/>
          <a:p>
            <a:pPr>
              <a:buNone/>
            </a:pPr>
            <a:r>
              <a:rPr lang="en-GB" b="1" dirty="0" smtClean="0"/>
              <a:t>1.1.2 </a:t>
            </a:r>
            <a:r>
              <a:rPr lang="en-GB" i="1" dirty="0" smtClean="0"/>
              <a:t>Composition</a:t>
            </a:r>
          </a:p>
          <a:p>
            <a:pPr>
              <a:buNone/>
            </a:pPr>
            <a:endParaRPr lang="en-GB" dirty="0" smtClean="0"/>
          </a:p>
          <a:p>
            <a:pPr>
              <a:buNone/>
            </a:pPr>
            <a:r>
              <a:rPr lang="en-US" sz="2200" dirty="0" smtClean="0"/>
              <a:t>The SC will have members from the following stakeholders:</a:t>
            </a:r>
          </a:p>
          <a:p>
            <a:pPr>
              <a:buNone/>
            </a:pPr>
            <a:endParaRPr lang="en-US" sz="2200" dirty="0" smtClean="0"/>
          </a:p>
          <a:p>
            <a:pPr lvl="0">
              <a:buFont typeface="Wingdings" pitchFamily="2" charset="2"/>
              <a:buChar char="§"/>
            </a:pPr>
            <a:r>
              <a:rPr lang="en-US" sz="2200" dirty="0" smtClean="0"/>
              <a:t> Ministry of Infrastructure, who will chair the SC;</a:t>
            </a:r>
          </a:p>
          <a:p>
            <a:pPr lvl="0">
              <a:buFont typeface="Wingdings" pitchFamily="2" charset="2"/>
              <a:buChar char="§"/>
            </a:pPr>
            <a:r>
              <a:rPr lang="en-US" sz="2200" dirty="0" smtClean="0"/>
              <a:t> Ministry of Finances;</a:t>
            </a:r>
          </a:p>
          <a:p>
            <a:pPr lvl="0">
              <a:buFont typeface="Wingdings" pitchFamily="2" charset="2"/>
              <a:buChar char="§"/>
            </a:pPr>
            <a:r>
              <a:rPr lang="en-US" sz="2200" dirty="0" smtClean="0"/>
              <a:t> PMSU, and </a:t>
            </a:r>
          </a:p>
          <a:p>
            <a:pPr lvl="0">
              <a:buFont typeface="Wingdings" pitchFamily="2" charset="2"/>
              <a:buChar char="§"/>
            </a:pPr>
            <a:r>
              <a:rPr lang="en-US" sz="2200" dirty="0" smtClean="0"/>
              <a:t> other stakeholders, where appropriate and subject to the prior agreement of the MIU and EIB.</a:t>
            </a:r>
          </a:p>
          <a:p>
            <a:pPr>
              <a:buNone/>
            </a:pPr>
            <a:r>
              <a:rPr lang="en-US" sz="2200" dirty="0" smtClean="0"/>
              <a:t>EIB will have an observer status in the SC.</a:t>
            </a:r>
          </a:p>
          <a:p>
            <a:pPr>
              <a:buNone/>
            </a:pPr>
            <a:r>
              <a:rPr lang="en-GB" sz="2200" dirty="0" smtClean="0"/>
              <a:t>The composition of the SC as well as the changes of its members shall be approved by the MIU , in consultation with EIB.</a:t>
            </a:r>
            <a:endParaRPr lang="en-US" sz="2200" dirty="0" smtClean="0"/>
          </a:p>
          <a:p>
            <a:pPr>
              <a:buNone/>
            </a:pPr>
            <a:endParaRPr lang="en-US" dirty="0" smtClean="0"/>
          </a:p>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6388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5</a:t>
            </a:fld>
            <a:endParaRPr lang="en-US" altLang="en-US" sz="1000" smtClean="0">
              <a:solidFill>
                <a:srgbClr val="FFFFFF"/>
              </a:solidFill>
            </a:endParaRPr>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t>“</a:t>
            </a:r>
            <a:r>
              <a:rPr lang="en-US" sz="2000"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1143000"/>
            <a:ext cx="8382000" cy="7355860"/>
          </a:xfrm>
          <a:prstGeom prst="rect">
            <a:avLst/>
          </a:prstGeom>
        </p:spPr>
        <p:txBody>
          <a:bodyPr wrap="square">
            <a:spAutoFit/>
          </a:bodyPr>
          <a:lstStyle/>
          <a:p>
            <a:pPr>
              <a:buNone/>
            </a:pPr>
            <a:r>
              <a:rPr lang="en-US" b="1" i="1" dirty="0" smtClean="0"/>
              <a:t> </a:t>
            </a:r>
            <a:r>
              <a:rPr lang="en-GB" b="1" dirty="0" smtClean="0"/>
              <a:t>1.1.3  </a:t>
            </a:r>
            <a:r>
              <a:rPr lang="en-GB" i="1" dirty="0" smtClean="0"/>
              <a:t>Functions</a:t>
            </a:r>
          </a:p>
          <a:p>
            <a:pPr>
              <a:buNone/>
            </a:pPr>
            <a:endParaRPr lang="en-GB" i="1" dirty="0" smtClean="0"/>
          </a:p>
          <a:p>
            <a:pPr algn="just">
              <a:buNone/>
            </a:pPr>
            <a:r>
              <a:rPr lang="en-GB" dirty="0" smtClean="0"/>
              <a:t>The Steering Committee will:</a:t>
            </a:r>
          </a:p>
          <a:p>
            <a:pPr algn="just">
              <a:buNone/>
            </a:pPr>
            <a:r>
              <a:rPr lang="en-GB" dirty="0" smtClean="0"/>
              <a:t> - authorize the launch of the Project, then meet on a </a:t>
            </a:r>
            <a:r>
              <a:rPr lang="en-GB" b="1" dirty="0" smtClean="0"/>
              <a:t>quarterly basis </a:t>
            </a:r>
            <a:r>
              <a:rPr lang="en-GB" dirty="0" smtClean="0"/>
              <a:t>thereafter. In addition to these regular meetings the SC can meet upon request of its members and main stakeholders;</a:t>
            </a:r>
          </a:p>
          <a:p>
            <a:pPr algn="just">
              <a:buFontTx/>
              <a:buChar char="-"/>
            </a:pPr>
            <a:r>
              <a:rPr lang="en-GB" dirty="0" smtClean="0"/>
              <a:t> </a:t>
            </a:r>
            <a:r>
              <a:rPr lang="en-GB" dirty="0" smtClean="0"/>
              <a:t>resolve </a:t>
            </a:r>
            <a:r>
              <a:rPr lang="en-GB" dirty="0" smtClean="0"/>
              <a:t>strategic issues (i.e. those which may impact the success of the Project); </a:t>
            </a:r>
          </a:p>
          <a:p>
            <a:pPr algn="just">
              <a:buFontTx/>
              <a:buChar char="-"/>
            </a:pPr>
            <a:r>
              <a:rPr lang="en-GB" dirty="0" smtClean="0"/>
              <a:t> endorse the UPTP mandate to make strategic recommendations on the Project procedures, including approving the Project Procedures Manual (PPM) and approve the modification in this PPM if it has to be amended;</a:t>
            </a:r>
          </a:p>
          <a:p>
            <a:pPr algn="just">
              <a:buFontTx/>
              <a:buChar char="-"/>
            </a:pPr>
            <a:r>
              <a:rPr lang="en-GB" dirty="0" smtClean="0"/>
              <a:t>support the UPTP implementation through top-level commitment to provide and maintain resources required for the UPTP implementation;</a:t>
            </a:r>
          </a:p>
          <a:p>
            <a:pPr algn="just">
              <a:buFontTx/>
              <a:buChar char="-"/>
            </a:pPr>
            <a:r>
              <a:rPr lang="en-GB" dirty="0" smtClean="0"/>
              <a:t>endorse eligible Sub-Project proposals submitted by the PMSU during the screening phase; </a:t>
            </a:r>
          </a:p>
          <a:p>
            <a:pPr lvl="0"/>
            <a:endParaRPr lang="en-US" dirty="0" smtClean="0"/>
          </a:p>
          <a:p>
            <a:pPr>
              <a:buNone/>
            </a:pPr>
            <a:endParaRPr lang="en-GB" i="1" dirty="0" smtClean="0"/>
          </a:p>
          <a:p>
            <a:pPr>
              <a:buNone/>
            </a:pPr>
            <a:endParaRPr lang="en-GB" i="1" dirty="0" smtClean="0"/>
          </a:p>
          <a:p>
            <a:pPr>
              <a:buNone/>
            </a:pPr>
            <a:endParaRPr lang="en-GB" dirty="0" smtClean="0"/>
          </a:p>
          <a:p>
            <a:pPr>
              <a:buNone/>
            </a:pPr>
            <a:endParaRPr lang="en-US" dirty="0" smtClean="0"/>
          </a:p>
          <a:p>
            <a:pPr>
              <a:buNone/>
            </a:pPr>
            <a:endParaRPr lang="en-US" dirty="0"/>
          </a:p>
        </p:txBody>
      </p:sp>
      <p:sp>
        <p:nvSpPr>
          <p:cNvPr id="7" name="Text Box 2"/>
          <p:cNvSpPr txBox="1">
            <a:spLocks noChangeArrowheads="1"/>
          </p:cNvSpPr>
          <p:nvPr/>
        </p:nvSpPr>
        <p:spPr bwMode="auto">
          <a:xfrm>
            <a:off x="160338" y="1143000"/>
            <a:ext cx="8732837" cy="52578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6</a:t>
            </a:fld>
            <a:endParaRPr lang="en-US" altLang="en-US" sz="1000" smtClean="0">
              <a:solidFill>
                <a:srgbClr val="FFFFFF"/>
              </a:solidFill>
            </a:endParaRPr>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1143000"/>
            <a:ext cx="8382000" cy="6432530"/>
          </a:xfrm>
          <a:prstGeom prst="rect">
            <a:avLst/>
          </a:prstGeom>
        </p:spPr>
        <p:txBody>
          <a:bodyPr wrap="square">
            <a:spAutoFit/>
          </a:bodyPr>
          <a:lstStyle/>
          <a:p>
            <a:pPr>
              <a:buNone/>
            </a:pPr>
            <a:r>
              <a:rPr lang="en-US" b="1" i="1" dirty="0" smtClean="0"/>
              <a:t> </a:t>
            </a:r>
            <a:r>
              <a:rPr lang="en-GB" b="1" dirty="0" smtClean="0"/>
              <a:t>1.1.3  </a:t>
            </a:r>
            <a:r>
              <a:rPr lang="en-GB" i="1" dirty="0" smtClean="0"/>
              <a:t>Functions (continued)</a:t>
            </a:r>
          </a:p>
          <a:p>
            <a:pPr marL="457200" indent="-457200" algn="just">
              <a:buNone/>
            </a:pPr>
            <a:endParaRPr lang="en-GB" i="1" dirty="0" smtClean="0"/>
          </a:p>
          <a:p>
            <a:pPr algn="just"/>
            <a:r>
              <a:rPr lang="en-GB" dirty="0" smtClean="0"/>
              <a:t> Endorse sub-projects Loan Fund Transfer Agreement submitted by the PMSU with counter signature of all its Members;</a:t>
            </a:r>
            <a:endParaRPr lang="en-US" dirty="0" smtClean="0"/>
          </a:p>
          <a:p>
            <a:pPr lvl="0" algn="just"/>
            <a:r>
              <a:rPr lang="en-GB" dirty="0" smtClean="0"/>
              <a:t> facilitate and review the functioning of the PMSU and the progress of works under the UPTP;</a:t>
            </a:r>
          </a:p>
          <a:p>
            <a:pPr lvl="0" algn="just"/>
            <a:r>
              <a:rPr lang="en-GB" dirty="0" smtClean="0"/>
              <a:t> Monitor and facilitate efforts made to secure funding, including investment grants;</a:t>
            </a:r>
            <a:endParaRPr lang="en-US" dirty="0" smtClean="0"/>
          </a:p>
          <a:p>
            <a:pPr lvl="0" algn="just"/>
            <a:r>
              <a:rPr lang="en-GB" dirty="0" smtClean="0"/>
              <a:t> Monitor Project and sub-projects progress and budgets;</a:t>
            </a:r>
          </a:p>
          <a:p>
            <a:pPr lvl="0" algn="just"/>
            <a:r>
              <a:rPr lang="en-GB" dirty="0" smtClean="0"/>
              <a:t> Authorising closure of the UPT-EIB financed Project.</a:t>
            </a:r>
          </a:p>
          <a:p>
            <a:pPr lvl="0" algn="just">
              <a:buNone/>
            </a:pPr>
            <a:endParaRPr lang="en-GB" i="1" dirty="0" smtClean="0"/>
          </a:p>
          <a:p>
            <a:pPr lvl="0" algn="just">
              <a:buNone/>
            </a:pPr>
            <a:r>
              <a:rPr lang="en-GB" dirty="0" smtClean="0"/>
              <a:t>The SC will be supported by the PMSU which will prepare the meetings, draft agendas and minutes. </a:t>
            </a:r>
          </a:p>
          <a:p>
            <a:pPr marL="457200" indent="-457200">
              <a:buAutoNum type="alphaLcParenR"/>
            </a:pPr>
            <a:endParaRPr lang="en-GB" i="1" dirty="0" smtClean="0"/>
          </a:p>
          <a:p>
            <a:pPr>
              <a:buNone/>
            </a:pPr>
            <a:endParaRPr lang="en-GB" i="1" dirty="0" smtClean="0"/>
          </a:p>
          <a:p>
            <a:pPr>
              <a:buNone/>
            </a:pPr>
            <a:endParaRPr lang="en-GB" dirty="0" smtClean="0"/>
          </a:p>
          <a:p>
            <a:pPr>
              <a:buNone/>
            </a:pPr>
            <a:endParaRPr lang="en-US" dirty="0" smtClean="0"/>
          </a:p>
          <a:p>
            <a:pPr>
              <a:buNone/>
            </a:pPr>
            <a:endParaRPr lang="en-US" dirty="0"/>
          </a:p>
        </p:txBody>
      </p:sp>
      <p:sp>
        <p:nvSpPr>
          <p:cNvPr id="7" name="Text Box 2"/>
          <p:cNvSpPr txBox="1">
            <a:spLocks noChangeArrowheads="1"/>
          </p:cNvSpPr>
          <p:nvPr/>
        </p:nvSpPr>
        <p:spPr bwMode="auto">
          <a:xfrm>
            <a:off x="160338" y="1143000"/>
            <a:ext cx="8732837" cy="52578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eaLnBrk="1" hangingPunct="1">
              <a:spcBef>
                <a:spcPct val="0"/>
              </a:spcBef>
              <a:buNone/>
            </a:pPr>
            <a:r>
              <a:rPr lang="en-US" sz="2000"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dirty="0" smtClean="0">
                <a:solidFill>
                  <a:schemeClr val="bg1"/>
                </a:solidFill>
              </a:rPr>
              <a:t>European Investment Bank</a:t>
            </a:r>
          </a:p>
        </p:txBody>
      </p:sp>
      <p:sp>
        <p:nvSpPr>
          <p:cNvPr id="6" name="Rectangle 5"/>
          <p:cNvSpPr/>
          <p:nvPr/>
        </p:nvSpPr>
        <p:spPr>
          <a:xfrm>
            <a:off x="152400" y="1143001"/>
            <a:ext cx="8458200" cy="5139869"/>
          </a:xfrm>
          <a:prstGeom prst="rect">
            <a:avLst/>
          </a:prstGeom>
        </p:spPr>
        <p:txBody>
          <a:bodyPr wrap="square">
            <a:spAutoFit/>
          </a:bodyPr>
          <a:lstStyle/>
          <a:p>
            <a:pPr>
              <a:buNone/>
            </a:pPr>
            <a:r>
              <a:rPr lang="en-GB" b="1" dirty="0" smtClean="0"/>
              <a:t>1.2 Project Management and Support Unit (PMSU)</a:t>
            </a:r>
          </a:p>
          <a:p>
            <a:pPr>
              <a:buNone/>
            </a:pPr>
            <a:endParaRPr lang="en-GB" b="1" dirty="0" smtClean="0"/>
          </a:p>
          <a:p>
            <a:pPr>
              <a:buNone/>
            </a:pPr>
            <a:r>
              <a:rPr lang="en-GB" i="1" dirty="0" smtClean="0"/>
              <a:t>1.2.1 Purpose</a:t>
            </a:r>
          </a:p>
          <a:p>
            <a:pPr>
              <a:buNone/>
            </a:pPr>
            <a:endParaRPr lang="en-GB" dirty="0" smtClean="0"/>
          </a:p>
          <a:p>
            <a:pPr algn="just">
              <a:buNone/>
            </a:pPr>
            <a:r>
              <a:rPr lang="en-GB" dirty="0" smtClean="0"/>
              <a:t>The Financing Contract forecast that EIB could finance up to 20 cities transport projects, for supplies (e.g. rolling stock), transport infrastructure works, and services for a total possible amount of </a:t>
            </a:r>
            <a:r>
              <a:rPr lang="en-US" dirty="0" smtClean="0"/>
              <a:t>€ </a:t>
            </a:r>
            <a:r>
              <a:rPr lang="en-GB" dirty="0" smtClean="0"/>
              <a:t>200 million, subject to a co-financing of an equal amount as well as general and specific conditions. </a:t>
            </a:r>
          </a:p>
          <a:p>
            <a:pPr algn="just">
              <a:buNone/>
            </a:pPr>
            <a:r>
              <a:rPr lang="en-GB" dirty="0" smtClean="0"/>
              <a:t>This large and extended geographical scope implied a coordinating unit, with a managing and supporting role, at the central level, namely the PMSU.</a:t>
            </a:r>
          </a:p>
          <a:p>
            <a:pPr algn="just">
              <a:buNone/>
            </a:pPr>
            <a:r>
              <a:rPr lang="en-GB" dirty="0" smtClean="0"/>
              <a:t>The PMSU will then ensure the overall UPTP coordination, monitoring and reporting. </a:t>
            </a:r>
          </a:p>
          <a:p>
            <a:pPr>
              <a:buNone/>
            </a:pPr>
            <a:endParaRPr lang="en-US" dirty="0"/>
          </a:p>
        </p:txBody>
      </p:sp>
      <p:sp>
        <p:nvSpPr>
          <p:cNvPr id="7" name="Text Box 2"/>
          <p:cNvSpPr txBox="1">
            <a:spLocks noChangeArrowheads="1"/>
          </p:cNvSpPr>
          <p:nvPr/>
        </p:nvSpPr>
        <p:spPr bwMode="auto">
          <a:xfrm>
            <a:off x="160338" y="1066800"/>
            <a:ext cx="87328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eaLnBrk="1" hangingPunct="1">
              <a:spcBef>
                <a:spcPct val="0"/>
              </a:spcBef>
              <a:buNone/>
            </a:pPr>
            <a:r>
              <a:rPr lang="en-US" sz="2000"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02060"/>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dirty="0" smtClean="0">
                <a:solidFill>
                  <a:schemeClr val="bg1"/>
                </a:solidFill>
              </a:rPr>
              <a:t>European Investment Bank</a:t>
            </a:r>
          </a:p>
        </p:txBody>
      </p:sp>
      <p:sp>
        <p:nvSpPr>
          <p:cNvPr id="6" name="Rectangle 5"/>
          <p:cNvSpPr/>
          <p:nvPr/>
        </p:nvSpPr>
        <p:spPr>
          <a:xfrm>
            <a:off x="228600" y="1143001"/>
            <a:ext cx="8610600" cy="5509200"/>
          </a:xfrm>
          <a:prstGeom prst="rect">
            <a:avLst/>
          </a:prstGeom>
        </p:spPr>
        <p:txBody>
          <a:bodyPr wrap="square">
            <a:spAutoFit/>
          </a:bodyPr>
          <a:lstStyle/>
          <a:p>
            <a:pPr>
              <a:buNone/>
            </a:pPr>
            <a:r>
              <a:rPr lang="en-GB" b="1" dirty="0" smtClean="0"/>
              <a:t>1.2 PMSU</a:t>
            </a:r>
          </a:p>
          <a:p>
            <a:pPr>
              <a:buNone/>
            </a:pPr>
            <a:r>
              <a:rPr lang="en-GB" i="1" dirty="0" smtClean="0"/>
              <a:t>1.2.2 Composition</a:t>
            </a:r>
          </a:p>
          <a:p>
            <a:pPr algn="just">
              <a:buNone/>
            </a:pPr>
            <a:r>
              <a:rPr lang="en-GB" dirty="0" smtClean="0"/>
              <a:t>The staff of the PMSU will consist of the MIU and other Ministries employees from relevant departments. </a:t>
            </a:r>
          </a:p>
          <a:p>
            <a:pPr algn="just"/>
            <a:endParaRPr lang="en-GB" dirty="0" smtClean="0"/>
          </a:p>
          <a:p>
            <a:pPr algn="just">
              <a:buNone/>
            </a:pPr>
            <a:r>
              <a:rPr lang="en-GB" dirty="0" smtClean="0"/>
              <a:t>The PMSU will consist, but not necessarily be limited to, the following full time staff: Project Manager, procurement specialist, engineer(s), </a:t>
            </a:r>
            <a:r>
              <a:rPr lang="en-GB" dirty="0" smtClean="0"/>
              <a:t>environment and social safeguards </a:t>
            </a:r>
            <a:r>
              <a:rPr lang="en-GB" dirty="0" smtClean="0"/>
              <a:t>specialist, monitoring and evaluation specialist, financial management specialist, accountant and assistant. Other staff can be involved on short and medium-term basis as needed. </a:t>
            </a:r>
          </a:p>
          <a:p>
            <a:pPr algn="just"/>
            <a:endParaRPr lang="en-GB" dirty="0" smtClean="0"/>
          </a:p>
          <a:p>
            <a:pPr algn="just">
              <a:buNone/>
            </a:pPr>
            <a:r>
              <a:rPr lang="en-GB" dirty="0" smtClean="0"/>
              <a:t>The degree of involvement of staff may be discussed during the start-up period. </a:t>
            </a:r>
          </a:p>
          <a:p>
            <a:pPr algn="just">
              <a:buNone/>
            </a:pPr>
            <a:r>
              <a:rPr lang="en-GB" dirty="0" smtClean="0"/>
              <a:t>The PMSU will be supported by Technical Assistance on a permanent and where relevant ad-hoc basis.</a:t>
            </a:r>
          </a:p>
          <a:p>
            <a:pPr>
              <a:buNone/>
            </a:pPr>
            <a:endParaRPr lang="en-US" dirty="0"/>
          </a:p>
        </p:txBody>
      </p:sp>
      <p:sp>
        <p:nvSpPr>
          <p:cNvPr id="7" name="Text Box 2"/>
          <p:cNvSpPr txBox="1">
            <a:spLocks noChangeArrowheads="1"/>
          </p:cNvSpPr>
          <p:nvPr/>
        </p:nvSpPr>
        <p:spPr bwMode="auto">
          <a:xfrm>
            <a:off x="160338" y="1066800"/>
            <a:ext cx="87328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9</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solidFill>
                  <a:schemeClr val="accent6">
                    <a:lumMod val="50000"/>
                  </a:schemeClr>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dirty="0" smtClean="0">
                <a:solidFill>
                  <a:schemeClr val="bg1"/>
                </a:solidFill>
              </a:rPr>
              <a:t>European Investment Bank</a:t>
            </a:r>
          </a:p>
        </p:txBody>
      </p:sp>
      <p:sp>
        <p:nvSpPr>
          <p:cNvPr id="6" name="Rectangle 5"/>
          <p:cNvSpPr/>
          <p:nvPr/>
        </p:nvSpPr>
        <p:spPr>
          <a:xfrm>
            <a:off x="228600" y="1143001"/>
            <a:ext cx="8534400" cy="5201424"/>
          </a:xfrm>
          <a:prstGeom prst="rect">
            <a:avLst/>
          </a:prstGeom>
        </p:spPr>
        <p:txBody>
          <a:bodyPr wrap="square">
            <a:spAutoFit/>
          </a:bodyPr>
          <a:lstStyle/>
          <a:p>
            <a:pPr>
              <a:buNone/>
            </a:pPr>
            <a:r>
              <a:rPr lang="en-GB" b="1" dirty="0" smtClean="0"/>
              <a:t>1.2 PMSU</a:t>
            </a:r>
          </a:p>
          <a:p>
            <a:pPr>
              <a:buNone/>
            </a:pPr>
            <a:r>
              <a:rPr lang="en-GB" i="1" dirty="0" smtClean="0"/>
              <a:t>1.2.3  Functions</a:t>
            </a:r>
          </a:p>
          <a:p>
            <a:pPr>
              <a:buNone/>
            </a:pPr>
            <a:endParaRPr lang="en-GB" dirty="0" smtClean="0"/>
          </a:p>
          <a:p>
            <a:pPr algn="just">
              <a:buNone/>
            </a:pPr>
            <a:r>
              <a:rPr lang="en-GB" dirty="0" smtClean="0"/>
              <a:t>The PMSU will be responsible:</a:t>
            </a:r>
          </a:p>
          <a:p>
            <a:pPr algn="just">
              <a:buNone/>
            </a:pPr>
            <a:endParaRPr lang="en-GB" dirty="0" smtClean="0"/>
          </a:p>
          <a:p>
            <a:pPr algn="just"/>
            <a:r>
              <a:rPr lang="en-GB" dirty="0" smtClean="0"/>
              <a:t> for UPTP implementation related activities, of the proper use of agreed procedures for disbursements, procurement, financial management, environmental and social safeguards, assistance in UPTP coordination and general monitoring of the implementation on day-to-day basis, and</a:t>
            </a:r>
          </a:p>
          <a:p>
            <a:pPr algn="just"/>
            <a:r>
              <a:rPr lang="en-GB" dirty="0" smtClean="0"/>
              <a:t> for support to the PIUs in implementation of the sub-projects in procurement, financial management, and other aspects to the extent required, in communication with EIB;</a:t>
            </a:r>
          </a:p>
          <a:p>
            <a:pPr algn="just"/>
            <a:r>
              <a:rPr lang="en-GB" dirty="0" smtClean="0"/>
              <a:t>For supporting the SC functioning and providing in due time the necessary information for substantiated SC decisions.</a:t>
            </a:r>
            <a:endParaRPr lang="en-US" dirty="0" smtClean="0"/>
          </a:p>
          <a:p>
            <a:pPr>
              <a:buNone/>
            </a:pPr>
            <a:endParaRPr lang="en-US" dirty="0"/>
          </a:p>
        </p:txBody>
      </p:sp>
      <p:sp>
        <p:nvSpPr>
          <p:cNvPr id="7" name="Text Box 2"/>
          <p:cNvSpPr txBox="1">
            <a:spLocks noChangeArrowheads="1"/>
          </p:cNvSpPr>
          <p:nvPr/>
        </p:nvSpPr>
        <p:spPr bwMode="auto">
          <a:xfrm>
            <a:off x="160338" y="1066800"/>
            <a:ext cx="87328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_rels/theme4.xml.rels><?xml version="1.0" encoding="UTF-8" standalone="yes"?>
<Relationships xmlns="http://schemas.openxmlformats.org/package/2006/relationships"><Relationship Id="rId1" Type="http://schemas.openxmlformats.org/officeDocument/2006/relationships/image" Target="../media/image1.png"/></Relationships>
</file>

<file path=ppt/theme/_rels/theme5.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IB PPT Template">
  <a:themeElements>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Inside">
  <a:themeElements>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2012_press_presentation_merged</Template>
  <TotalTime>15316</TotalTime>
  <Words>1455</Words>
  <Application>Microsoft Office PowerPoint</Application>
  <PresentationFormat>On-screen Show (4:3)</PresentationFormat>
  <Paragraphs>194</Paragraphs>
  <Slides>16</Slides>
  <Notes>10</Notes>
  <HiddenSlides>0</HiddenSlides>
  <MMClips>0</MMClips>
  <ScaleCrop>false</ScaleCrop>
  <HeadingPairs>
    <vt:vector size="4" baseType="variant">
      <vt:variant>
        <vt:lpstr>Theme</vt:lpstr>
      </vt:variant>
      <vt:variant>
        <vt:i4>5</vt:i4>
      </vt:variant>
      <vt:variant>
        <vt:lpstr>Slide Titles</vt:lpstr>
      </vt:variant>
      <vt:variant>
        <vt:i4>16</vt:i4>
      </vt:variant>
    </vt:vector>
  </HeadingPairs>
  <TitlesOfParts>
    <vt:vector size="21" baseType="lpstr">
      <vt:lpstr>Title</vt:lpstr>
      <vt:lpstr>EIB PPT Template</vt:lpstr>
      <vt:lpstr>1_Title</vt:lpstr>
      <vt:lpstr>2_Title</vt:lpstr>
      <vt:lpstr>2_Inside</vt:lpstr>
      <vt:lpstr>Slide 1</vt:lpstr>
      <vt:lpstr>Slide 2</vt:lpstr>
      <vt:lpstr>Slide 3</vt:lpstr>
      <vt:lpstr>Slide 4</vt:lpstr>
      <vt:lpstr>Slide 5</vt:lpstr>
      <vt:lpstr>Slide 6</vt:lpstr>
      <vt:lpstr>Slide 7</vt:lpstr>
      <vt:lpstr>Slide 8</vt:lpstr>
      <vt:lpstr>Slide 9</vt:lpstr>
      <vt:lpstr>Slide 10</vt:lpstr>
      <vt:lpstr>Slide 11</vt:lpstr>
      <vt:lpstr>“Support to the Ministry of Infrastructure for the Ukraine Urban Public Transport Framework Loan Project” </vt:lpstr>
      <vt:lpstr>“Support to the Ministry of Infrastructure for the Ukraine Urban Public Transport Framework Loan Project” 2 Institutional set-up 2.1 General  </vt:lpstr>
      <vt:lpstr>“Support to the Ministry of Infrastructure for the Ukraine Urban Public Transport Framework Loan Project” 2.2 Chart </vt:lpstr>
      <vt:lpstr>Slide 15</vt:lpstr>
      <vt:lpstr>Slide 16</vt:lpstr>
    </vt:vector>
  </TitlesOfParts>
  <Company>BEI | EIB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CLIFFOR</dc:creator>
  <cp:lastModifiedBy>game</cp:lastModifiedBy>
  <cp:revision>1631</cp:revision>
  <cp:lastPrinted>2013-12-13T08:04:48Z</cp:lastPrinted>
  <dcterms:created xsi:type="dcterms:W3CDTF">2011-09-24T06:40:51Z</dcterms:created>
  <dcterms:modified xsi:type="dcterms:W3CDTF">2016-12-13T06:20:17Z</dcterms:modified>
</cp:coreProperties>
</file>