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 id="2147483661" r:id="rId2"/>
    <p:sldMasterId id="2147486146" r:id="rId3"/>
    <p:sldMasterId id="2147488703" r:id="rId4"/>
    <p:sldMasterId id="2147490367" r:id="rId5"/>
  </p:sldMasterIdLst>
  <p:notesMasterIdLst>
    <p:notesMasterId r:id="rId32"/>
  </p:notesMasterIdLst>
  <p:handoutMasterIdLst>
    <p:handoutMasterId r:id="rId33"/>
  </p:handoutMasterIdLst>
  <p:sldIdLst>
    <p:sldId id="400" r:id="rId6"/>
    <p:sldId id="611" r:id="rId7"/>
    <p:sldId id="620" r:id="rId8"/>
    <p:sldId id="621" r:id="rId9"/>
    <p:sldId id="641" r:id="rId10"/>
    <p:sldId id="642" r:id="rId11"/>
    <p:sldId id="643" r:id="rId12"/>
    <p:sldId id="644" r:id="rId13"/>
    <p:sldId id="645" r:id="rId14"/>
    <p:sldId id="656" r:id="rId15"/>
    <p:sldId id="657" r:id="rId16"/>
    <p:sldId id="658" r:id="rId17"/>
    <p:sldId id="659" r:id="rId18"/>
    <p:sldId id="646" r:id="rId19"/>
    <p:sldId id="647" r:id="rId20"/>
    <p:sldId id="648" r:id="rId21"/>
    <p:sldId id="660" r:id="rId22"/>
    <p:sldId id="649" r:id="rId23"/>
    <p:sldId id="650" r:id="rId24"/>
    <p:sldId id="651" r:id="rId25"/>
    <p:sldId id="652" r:id="rId26"/>
    <p:sldId id="653" r:id="rId27"/>
    <p:sldId id="654" r:id="rId28"/>
    <p:sldId id="655" r:id="rId29"/>
    <p:sldId id="619" r:id="rId30"/>
    <p:sldId id="640" r:id="rId31"/>
  </p:sldIdLst>
  <p:sldSz cx="9144000" cy="6858000" type="screen4x3"/>
  <p:notesSz cx="6858000" cy="9296400"/>
  <p:defaultTextStyle>
    <a:defPPr>
      <a:defRPr lang="en-US"/>
    </a:defPPr>
    <a:lvl1pPr algn="l" rtl="0" fontAlgn="base">
      <a:spcBef>
        <a:spcPct val="20000"/>
      </a:spcBef>
      <a:spcAft>
        <a:spcPct val="0"/>
      </a:spcAft>
      <a:buChar char="•"/>
      <a:defRPr sz="2000" kern="1200">
        <a:solidFill>
          <a:schemeClr val="tx1"/>
        </a:solidFill>
        <a:latin typeface="Arial" charset="0"/>
        <a:ea typeface="+mn-ea"/>
        <a:cs typeface="Times New Roman" pitchFamily="18" charset="0"/>
      </a:defRPr>
    </a:lvl1pPr>
    <a:lvl2pPr marL="457200" algn="l" rtl="0" fontAlgn="base">
      <a:spcBef>
        <a:spcPct val="20000"/>
      </a:spcBef>
      <a:spcAft>
        <a:spcPct val="0"/>
      </a:spcAft>
      <a:buChar char="•"/>
      <a:defRPr sz="2000" kern="1200">
        <a:solidFill>
          <a:schemeClr val="tx1"/>
        </a:solidFill>
        <a:latin typeface="Arial" charset="0"/>
        <a:ea typeface="+mn-ea"/>
        <a:cs typeface="Times New Roman" pitchFamily="18" charset="0"/>
      </a:defRPr>
    </a:lvl2pPr>
    <a:lvl3pPr marL="914400" algn="l" rtl="0" fontAlgn="base">
      <a:spcBef>
        <a:spcPct val="20000"/>
      </a:spcBef>
      <a:spcAft>
        <a:spcPct val="0"/>
      </a:spcAft>
      <a:buChar char="•"/>
      <a:defRPr sz="2000" kern="1200">
        <a:solidFill>
          <a:schemeClr val="tx1"/>
        </a:solidFill>
        <a:latin typeface="Arial" charset="0"/>
        <a:ea typeface="+mn-ea"/>
        <a:cs typeface="Times New Roman" pitchFamily="18" charset="0"/>
      </a:defRPr>
    </a:lvl3pPr>
    <a:lvl4pPr marL="1371600" algn="l" rtl="0" fontAlgn="base">
      <a:spcBef>
        <a:spcPct val="20000"/>
      </a:spcBef>
      <a:spcAft>
        <a:spcPct val="0"/>
      </a:spcAft>
      <a:buChar char="•"/>
      <a:defRPr sz="2000" kern="1200">
        <a:solidFill>
          <a:schemeClr val="tx1"/>
        </a:solidFill>
        <a:latin typeface="Arial" charset="0"/>
        <a:ea typeface="+mn-ea"/>
        <a:cs typeface="Times New Roman" pitchFamily="18" charset="0"/>
      </a:defRPr>
    </a:lvl4pPr>
    <a:lvl5pPr marL="1828800" algn="l" rtl="0" fontAlgn="base">
      <a:spcBef>
        <a:spcPct val="20000"/>
      </a:spcBef>
      <a:spcAft>
        <a:spcPct val="0"/>
      </a:spcAft>
      <a:buChar char="•"/>
      <a:defRPr sz="2000" kern="1200">
        <a:solidFill>
          <a:schemeClr val="tx1"/>
        </a:solidFill>
        <a:latin typeface="Arial" charset="0"/>
        <a:ea typeface="+mn-ea"/>
        <a:cs typeface="Times New Roman" pitchFamily="18" charset="0"/>
      </a:defRPr>
    </a:lvl5pPr>
    <a:lvl6pPr marL="2286000" algn="l" defTabSz="914400" rtl="0" eaLnBrk="1" latinLnBrk="0" hangingPunct="1">
      <a:defRPr sz="2000" kern="1200">
        <a:solidFill>
          <a:schemeClr val="tx1"/>
        </a:solidFill>
        <a:latin typeface="Arial" charset="0"/>
        <a:ea typeface="+mn-ea"/>
        <a:cs typeface="Times New Roman" pitchFamily="18" charset="0"/>
      </a:defRPr>
    </a:lvl6pPr>
    <a:lvl7pPr marL="2743200" algn="l" defTabSz="914400" rtl="0" eaLnBrk="1" latinLnBrk="0" hangingPunct="1">
      <a:defRPr sz="2000" kern="1200">
        <a:solidFill>
          <a:schemeClr val="tx1"/>
        </a:solidFill>
        <a:latin typeface="Arial" charset="0"/>
        <a:ea typeface="+mn-ea"/>
        <a:cs typeface="Times New Roman" pitchFamily="18" charset="0"/>
      </a:defRPr>
    </a:lvl7pPr>
    <a:lvl8pPr marL="3200400" algn="l" defTabSz="914400" rtl="0" eaLnBrk="1" latinLnBrk="0" hangingPunct="1">
      <a:defRPr sz="2000" kern="1200">
        <a:solidFill>
          <a:schemeClr val="tx1"/>
        </a:solidFill>
        <a:latin typeface="Arial" charset="0"/>
        <a:ea typeface="+mn-ea"/>
        <a:cs typeface="Times New Roman" pitchFamily="18" charset="0"/>
      </a:defRPr>
    </a:lvl8pPr>
    <a:lvl9pPr marL="3657600" algn="l" defTabSz="914400" rtl="0" eaLnBrk="1" latinLnBrk="0" hangingPunct="1">
      <a:defRPr sz="2000" kern="1200">
        <a:solidFill>
          <a:schemeClr val="tx1"/>
        </a:solidFill>
        <a:latin typeface="Arial"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16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5CAB"/>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37" autoAdjust="0"/>
    <p:restoredTop sz="90231" autoAdjust="0"/>
  </p:normalViewPr>
  <p:slideViewPr>
    <p:cSldViewPr>
      <p:cViewPr varScale="1">
        <p:scale>
          <a:sx n="112" d="100"/>
          <a:sy n="112" d="100"/>
        </p:scale>
        <p:origin x="113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044"/>
    </p:cViewPr>
  </p:sorterViewPr>
  <p:notesViewPr>
    <p:cSldViewPr>
      <p:cViewPr>
        <p:scale>
          <a:sx n="150" d="100"/>
          <a:sy n="150" d="100"/>
        </p:scale>
        <p:origin x="-642" y="216"/>
      </p:cViewPr>
      <p:guideLst>
        <p:guide orient="horz" pos="2927"/>
        <p:guide pos="216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8" name="Rectangle 2"/>
          <p:cNvSpPr>
            <a:spLocks noGrp="1" noChangeArrowheads="1"/>
          </p:cNvSpPr>
          <p:nvPr>
            <p:ph type="hdr" sz="quarter"/>
          </p:nvPr>
        </p:nvSpPr>
        <p:spPr bwMode="auto">
          <a:xfrm>
            <a:off x="1" y="0"/>
            <a:ext cx="2970946" cy="4652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200">
                <a:latin typeface="Times New Roman" pitchFamily="18" charset="0"/>
              </a:defRPr>
            </a:lvl1pPr>
          </a:lstStyle>
          <a:p>
            <a:pPr>
              <a:defRPr/>
            </a:pPr>
            <a:endParaRPr lang="en-GB" altLang="en-US"/>
          </a:p>
        </p:txBody>
      </p:sp>
      <p:sp>
        <p:nvSpPr>
          <p:cNvPr id="137219" name="Rectangle 3"/>
          <p:cNvSpPr>
            <a:spLocks noGrp="1" noChangeArrowheads="1"/>
          </p:cNvSpPr>
          <p:nvPr>
            <p:ph type="dt" sz="quarter" idx="1"/>
          </p:nvPr>
        </p:nvSpPr>
        <p:spPr bwMode="auto">
          <a:xfrm>
            <a:off x="3885453" y="0"/>
            <a:ext cx="2970946" cy="4652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200">
                <a:latin typeface="Times New Roman" pitchFamily="18" charset="0"/>
              </a:defRPr>
            </a:lvl1pPr>
          </a:lstStyle>
          <a:p>
            <a:pPr>
              <a:defRPr/>
            </a:pPr>
            <a:endParaRPr lang="en-GB" altLang="en-US"/>
          </a:p>
        </p:txBody>
      </p:sp>
      <p:sp>
        <p:nvSpPr>
          <p:cNvPr id="137220" name="Rectangle 4"/>
          <p:cNvSpPr>
            <a:spLocks noGrp="1" noChangeArrowheads="1"/>
          </p:cNvSpPr>
          <p:nvPr>
            <p:ph type="ftr" sz="quarter" idx="2"/>
          </p:nvPr>
        </p:nvSpPr>
        <p:spPr bwMode="auto">
          <a:xfrm>
            <a:off x="1" y="8829648"/>
            <a:ext cx="2970946" cy="46526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sz="1200">
                <a:latin typeface="Times New Roman" pitchFamily="18" charset="0"/>
              </a:defRPr>
            </a:lvl1pPr>
          </a:lstStyle>
          <a:p>
            <a:pPr>
              <a:defRPr/>
            </a:pPr>
            <a:endParaRPr lang="en-GB" altLang="en-US"/>
          </a:p>
        </p:txBody>
      </p:sp>
      <p:sp>
        <p:nvSpPr>
          <p:cNvPr id="137221" name="Rectangle 5"/>
          <p:cNvSpPr>
            <a:spLocks noGrp="1" noChangeArrowheads="1"/>
          </p:cNvSpPr>
          <p:nvPr>
            <p:ph type="sldNum" sz="quarter" idx="3"/>
          </p:nvPr>
        </p:nvSpPr>
        <p:spPr bwMode="auto">
          <a:xfrm>
            <a:off x="3885453" y="8829648"/>
            <a:ext cx="2970946" cy="46526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sz="1200">
                <a:latin typeface="Times New Roman" pitchFamily="18" charset="0"/>
              </a:defRPr>
            </a:lvl1pPr>
          </a:lstStyle>
          <a:p>
            <a:pPr>
              <a:defRPr/>
            </a:pPr>
            <a:fld id="{1004160B-BF1F-4367-8305-6E3D9E836EAF}" type="slidenum">
              <a:rPr lang="en-GB" altLang="en-US"/>
              <a:pPr>
                <a:defRPr/>
              </a:pPr>
              <a:t>‹#›</a:t>
            </a:fld>
            <a:endParaRPr lang="en-GB" altLang="en-US"/>
          </a:p>
        </p:txBody>
      </p:sp>
    </p:spTree>
    <p:extLst>
      <p:ext uri="{BB962C8B-B14F-4D97-AF65-F5344CB8AC3E}">
        <p14:creationId xmlns:p14="http://schemas.microsoft.com/office/powerpoint/2010/main" val="5286595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2970946" cy="4652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200"/>
            </a:lvl1pPr>
          </a:lstStyle>
          <a:p>
            <a:pPr>
              <a:defRPr/>
            </a:pPr>
            <a:endParaRPr lang="en-US" altLang="en-US"/>
          </a:p>
        </p:txBody>
      </p:sp>
      <p:sp>
        <p:nvSpPr>
          <p:cNvPr id="3075" name="Rectangle 3"/>
          <p:cNvSpPr>
            <a:spLocks noGrp="1" noChangeArrowheads="1"/>
          </p:cNvSpPr>
          <p:nvPr>
            <p:ph type="dt" idx="1"/>
          </p:nvPr>
        </p:nvSpPr>
        <p:spPr bwMode="auto">
          <a:xfrm>
            <a:off x="3887055" y="0"/>
            <a:ext cx="2970945" cy="4652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200"/>
            </a:lvl1pPr>
          </a:lstStyle>
          <a:p>
            <a:pPr>
              <a:defRPr/>
            </a:pPr>
            <a:endParaRPr lang="en-US" altLang="en-US"/>
          </a:p>
        </p:txBody>
      </p:sp>
      <p:sp>
        <p:nvSpPr>
          <p:cNvPr id="43012"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14508" y="4414824"/>
            <a:ext cx="5028986" cy="41844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1" y="8831135"/>
            <a:ext cx="2970946" cy="46526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sz="1200"/>
            </a:lvl1pPr>
          </a:lstStyle>
          <a:p>
            <a:pPr>
              <a:defRPr/>
            </a:pPr>
            <a:endParaRPr lang="en-US" altLang="en-US"/>
          </a:p>
        </p:txBody>
      </p:sp>
      <p:sp>
        <p:nvSpPr>
          <p:cNvPr id="3079" name="Rectangle 7"/>
          <p:cNvSpPr>
            <a:spLocks noGrp="1" noChangeArrowheads="1"/>
          </p:cNvSpPr>
          <p:nvPr>
            <p:ph type="sldNum" sz="quarter" idx="5"/>
          </p:nvPr>
        </p:nvSpPr>
        <p:spPr bwMode="auto">
          <a:xfrm>
            <a:off x="3887055" y="8831135"/>
            <a:ext cx="2970945" cy="46526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sz="1200"/>
            </a:lvl1pPr>
          </a:lstStyle>
          <a:p>
            <a:pPr>
              <a:defRPr/>
            </a:pPr>
            <a:fld id="{94B0985A-F724-4C1F-8702-F8B2D310DDAA}" type="slidenum">
              <a:rPr lang="en-US" altLang="en-US"/>
              <a:pPr>
                <a:defRPr/>
              </a:pPr>
              <a:t>‹#›</a:t>
            </a:fld>
            <a:endParaRPr lang="en-US" altLang="en-US"/>
          </a:p>
        </p:txBody>
      </p:sp>
    </p:spTree>
    <p:extLst>
      <p:ext uri="{BB962C8B-B14F-4D97-AF65-F5344CB8AC3E}">
        <p14:creationId xmlns:p14="http://schemas.microsoft.com/office/powerpoint/2010/main" val="42680431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1pPr>
    <a:lvl2pPr marL="4572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2pPr>
    <a:lvl3pPr marL="9144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3pPr>
    <a:lvl4pPr marL="13716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4pPr>
    <a:lvl5pPr marL="18288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4103820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11</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660609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12</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8067255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13</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18877597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14</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2185238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15</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8081558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16</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25509635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17</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33581370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18</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12172027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19</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30001082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20</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306828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35984509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21</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15398272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22</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4142325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23</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41444024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24</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2146191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4</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4219882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5</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394308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6</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2355392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7</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17888100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8</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39730452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9</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307658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10</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1985713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9092E9D1-A6EF-4292-8262-7BB6150D0DD8}"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1F8548AB-C341-4358-AED7-B912FC7E6295}"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280426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A002DE77-323E-43D6-B71D-A3175BA89129}"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D32D4B8C-4F94-47F1-822C-7F5490CAE014}"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166020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60350"/>
            <a:ext cx="2112962" cy="6121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63538" y="260350"/>
            <a:ext cx="6191250" cy="6121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1140DBD7-1DC0-4E1C-AB37-ABA6E1EC5510}"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FD7BA821-B18B-4C59-A67C-1222A2630A85}"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4040751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86370" name="Rectangle 2"/>
          <p:cNvSpPr>
            <a:spLocks noGrp="1" noChangeArrowheads="1"/>
          </p:cNvSpPr>
          <p:nvPr>
            <p:ph type="ctrTitle"/>
          </p:nvPr>
        </p:nvSpPr>
        <p:spPr>
          <a:xfrm>
            <a:off x="685800" y="2130425"/>
            <a:ext cx="7772400" cy="1470025"/>
          </a:xfrm>
        </p:spPr>
        <p:txBody>
          <a:bodyPr/>
          <a:lstStyle>
            <a:lvl1pPr algn="ctr">
              <a:defRPr sz="4000">
                <a:solidFill>
                  <a:srgbClr val="00529F"/>
                </a:solidFill>
              </a:defRPr>
            </a:lvl1pPr>
          </a:lstStyle>
          <a:p>
            <a:pPr lvl="0"/>
            <a:r>
              <a:rPr lang="en-GB" noProof="0" smtClean="0"/>
              <a:t>Click to edit Master title style</a:t>
            </a:r>
          </a:p>
        </p:txBody>
      </p:sp>
      <p:sp>
        <p:nvSpPr>
          <p:cNvPr id="186371"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rgbClr val="00529F"/>
                </a:solidFill>
              </a:defRPr>
            </a:lvl1pPr>
          </a:lstStyle>
          <a:p>
            <a:pPr lvl="0"/>
            <a:r>
              <a:rPr lang="en-GB" noProof="0" smtClean="0"/>
              <a:t>Click to edit Master subtitle style</a:t>
            </a:r>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7A5898A0-8F0C-4032-AA21-7E344E56D26A}" type="datetime5">
              <a:rPr lang="en-GB" altLang="en-US"/>
              <a:pPr>
                <a:defRPr/>
              </a:pPr>
              <a:t>7-Jan-17</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13717242-EC6D-4F72-A5B8-D988F724AC88}" type="slidenum">
              <a:rPr lang="en-US" altLang="en-US"/>
              <a:pPr>
                <a:defRPr/>
              </a:pPr>
              <a:t>‹#›</a:t>
            </a:fld>
            <a:endParaRPr lang="en-US" altLang="en-US"/>
          </a:p>
        </p:txBody>
      </p:sp>
      <p:sp>
        <p:nvSpPr>
          <p:cNvPr id="6" name="Rectangle 6"/>
          <p:cNvSpPr>
            <a:spLocks noGrp="1" noChangeArrowheads="1"/>
          </p:cNvSpPr>
          <p:nvPr>
            <p:ph type="ftr" sz="quarter" idx="12"/>
          </p:nvPr>
        </p:nvSpPr>
        <p:spPr>
          <a:xfrm>
            <a:off x="1979613" y="6453188"/>
            <a:ext cx="5402262" cy="404812"/>
          </a:xfrm>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11473342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7DEDC758-0B8F-4C6A-A2DA-329B4CCDEF0A}" type="datetime5">
              <a:rPr lang="en-GB" altLang="en-US"/>
              <a:pPr>
                <a:defRPr/>
              </a:pPr>
              <a:t>7-Jan-17</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BE622A56-8F6B-4FD9-87EE-B809B9BDC03D}"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37018178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229598AC-6F76-45AC-89C0-2F91D1CC83D8}" type="datetime5">
              <a:rPr lang="en-GB" altLang="en-US"/>
              <a:pPr>
                <a:defRPr/>
              </a:pPr>
              <a:t>7-Jan-17</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79EEA44F-8AB1-4273-B8F5-742DCD2553AD}"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2633533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39750" y="1341438"/>
            <a:ext cx="4064000" cy="496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56150" y="1341438"/>
            <a:ext cx="4064000" cy="496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spcBef>
                <a:spcPct val="20000"/>
              </a:spcBef>
              <a:buFontTx/>
              <a:buChar char="•"/>
              <a:defRPr/>
            </a:lvl1pPr>
          </a:lstStyle>
          <a:p>
            <a:pPr>
              <a:defRPr/>
            </a:pPr>
            <a:fld id="{634A5A11-05EB-4906-ABD1-4A8B8D571178}" type="datetime5">
              <a:rPr lang="en-GB" altLang="en-US"/>
              <a:pPr>
                <a:defRPr/>
              </a:pPr>
              <a:t>7-Jan-17</a:t>
            </a:fld>
            <a:endParaRPr lang="en-US" altLang="en-US"/>
          </a:p>
        </p:txBody>
      </p:sp>
      <p:sp>
        <p:nvSpPr>
          <p:cNvPr id="6" name="Rectangle 5"/>
          <p:cNvSpPr>
            <a:spLocks noGrp="1" noChangeArrowheads="1"/>
          </p:cNvSpPr>
          <p:nvPr>
            <p:ph type="sldNum" sz="quarter" idx="11"/>
          </p:nvPr>
        </p:nvSpPr>
        <p:spPr/>
        <p:txBody>
          <a:bodyPr/>
          <a:lstStyle>
            <a:lvl1pPr>
              <a:spcBef>
                <a:spcPct val="20000"/>
              </a:spcBef>
              <a:buFontTx/>
              <a:buChar char="•"/>
              <a:defRPr/>
            </a:lvl1pPr>
          </a:lstStyle>
          <a:p>
            <a:pPr>
              <a:defRPr/>
            </a:pPr>
            <a:fld id="{8E9579FF-BAAF-41B8-9DFC-6AFD2873D67E}" type="slidenum">
              <a:rPr lang="en-US" altLang="en-US"/>
              <a:pPr>
                <a:defRPr/>
              </a:pPr>
              <a:t>‹#›</a:t>
            </a:fld>
            <a:endParaRPr lang="en-US" altLang="en-US"/>
          </a:p>
        </p:txBody>
      </p:sp>
      <p:sp>
        <p:nvSpPr>
          <p:cNvPr id="7"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16424460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spcBef>
                <a:spcPct val="20000"/>
              </a:spcBef>
              <a:buFontTx/>
              <a:buChar char="•"/>
              <a:defRPr/>
            </a:lvl1pPr>
          </a:lstStyle>
          <a:p>
            <a:pPr>
              <a:defRPr/>
            </a:pPr>
            <a:fld id="{B5AFD28B-7FDE-498E-B303-E0EA4900FF28}" type="datetime5">
              <a:rPr lang="en-GB" altLang="en-US"/>
              <a:pPr>
                <a:defRPr/>
              </a:pPr>
              <a:t>7-Jan-17</a:t>
            </a:fld>
            <a:endParaRPr lang="en-US" altLang="en-US"/>
          </a:p>
        </p:txBody>
      </p:sp>
      <p:sp>
        <p:nvSpPr>
          <p:cNvPr id="8" name="Rectangle 5"/>
          <p:cNvSpPr>
            <a:spLocks noGrp="1" noChangeArrowheads="1"/>
          </p:cNvSpPr>
          <p:nvPr>
            <p:ph type="sldNum" sz="quarter" idx="11"/>
          </p:nvPr>
        </p:nvSpPr>
        <p:spPr/>
        <p:txBody>
          <a:bodyPr/>
          <a:lstStyle>
            <a:lvl1pPr>
              <a:spcBef>
                <a:spcPct val="20000"/>
              </a:spcBef>
              <a:buFontTx/>
              <a:buChar char="•"/>
              <a:defRPr/>
            </a:lvl1pPr>
          </a:lstStyle>
          <a:p>
            <a:pPr>
              <a:defRPr/>
            </a:pPr>
            <a:fld id="{356E87BF-1845-4E8C-81B7-FBD77CE936EC}" type="slidenum">
              <a:rPr lang="en-US" altLang="en-US"/>
              <a:pPr>
                <a:defRPr/>
              </a:pPr>
              <a:t>‹#›</a:t>
            </a:fld>
            <a:endParaRPr lang="en-US" altLang="en-US"/>
          </a:p>
        </p:txBody>
      </p:sp>
      <p:sp>
        <p:nvSpPr>
          <p:cNvPr id="9"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11931708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spcBef>
                <a:spcPct val="20000"/>
              </a:spcBef>
              <a:buFontTx/>
              <a:buChar char="•"/>
              <a:defRPr/>
            </a:lvl1pPr>
          </a:lstStyle>
          <a:p>
            <a:pPr>
              <a:defRPr/>
            </a:pPr>
            <a:fld id="{A5D63EA9-D9A8-4CFC-B86F-A2FF6733161B}" type="datetime5">
              <a:rPr lang="en-GB" altLang="en-US"/>
              <a:pPr>
                <a:defRPr/>
              </a:pPr>
              <a:t>7-Jan-17</a:t>
            </a:fld>
            <a:endParaRPr lang="en-US" altLang="en-US"/>
          </a:p>
        </p:txBody>
      </p:sp>
      <p:sp>
        <p:nvSpPr>
          <p:cNvPr id="4" name="Rectangle 5"/>
          <p:cNvSpPr>
            <a:spLocks noGrp="1" noChangeArrowheads="1"/>
          </p:cNvSpPr>
          <p:nvPr>
            <p:ph type="sldNum" sz="quarter" idx="11"/>
          </p:nvPr>
        </p:nvSpPr>
        <p:spPr/>
        <p:txBody>
          <a:bodyPr/>
          <a:lstStyle>
            <a:lvl1pPr>
              <a:spcBef>
                <a:spcPct val="20000"/>
              </a:spcBef>
              <a:buFontTx/>
              <a:buChar char="•"/>
              <a:defRPr/>
            </a:lvl1pPr>
          </a:lstStyle>
          <a:p>
            <a:pPr>
              <a:defRPr/>
            </a:pPr>
            <a:fld id="{255B1BDE-5C19-40DB-8C30-734974078359}" type="slidenum">
              <a:rPr lang="en-US" altLang="en-US"/>
              <a:pPr>
                <a:defRPr/>
              </a:pPr>
              <a:t>‹#›</a:t>
            </a:fld>
            <a:endParaRPr lang="en-US" altLang="en-US"/>
          </a:p>
        </p:txBody>
      </p:sp>
      <p:sp>
        <p:nvSpPr>
          <p:cNvPr id="5"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16348333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spcBef>
                <a:spcPct val="20000"/>
              </a:spcBef>
              <a:buFontTx/>
              <a:buChar char="•"/>
              <a:defRPr/>
            </a:lvl1pPr>
          </a:lstStyle>
          <a:p>
            <a:pPr>
              <a:defRPr/>
            </a:pPr>
            <a:fld id="{96A912C8-57D5-4972-9790-60494BBA625C}" type="datetime5">
              <a:rPr lang="en-GB" altLang="en-US"/>
              <a:pPr>
                <a:defRPr/>
              </a:pPr>
              <a:t>7-Jan-17</a:t>
            </a:fld>
            <a:endParaRPr lang="en-US" altLang="en-US"/>
          </a:p>
        </p:txBody>
      </p:sp>
      <p:sp>
        <p:nvSpPr>
          <p:cNvPr id="3" name="Rectangle 5"/>
          <p:cNvSpPr>
            <a:spLocks noGrp="1" noChangeArrowheads="1"/>
          </p:cNvSpPr>
          <p:nvPr>
            <p:ph type="sldNum" sz="quarter" idx="11"/>
          </p:nvPr>
        </p:nvSpPr>
        <p:spPr/>
        <p:txBody>
          <a:bodyPr/>
          <a:lstStyle>
            <a:lvl1pPr>
              <a:spcBef>
                <a:spcPct val="20000"/>
              </a:spcBef>
              <a:buFontTx/>
              <a:buChar char="•"/>
              <a:defRPr/>
            </a:lvl1pPr>
          </a:lstStyle>
          <a:p>
            <a:pPr>
              <a:defRPr/>
            </a:pPr>
            <a:fld id="{FF5B7D0F-6BBC-4543-BF28-AE320CCA67E5}" type="slidenum">
              <a:rPr lang="en-US" altLang="en-US"/>
              <a:pPr>
                <a:defRPr/>
              </a:pPr>
              <a:t>‹#›</a:t>
            </a:fld>
            <a:endParaRPr lang="en-US" altLang="en-US"/>
          </a:p>
        </p:txBody>
      </p:sp>
      <p:sp>
        <p:nvSpPr>
          <p:cNvPr id="4"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11598802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spcBef>
                <a:spcPct val="20000"/>
              </a:spcBef>
              <a:buFontTx/>
              <a:buChar char="•"/>
              <a:defRPr/>
            </a:lvl1pPr>
          </a:lstStyle>
          <a:p>
            <a:pPr>
              <a:defRPr/>
            </a:pPr>
            <a:fld id="{F1E14889-06BA-4472-ADA5-D00E78559647}" type="datetime5">
              <a:rPr lang="en-GB" altLang="en-US"/>
              <a:pPr>
                <a:defRPr/>
              </a:pPr>
              <a:t>7-Jan-17</a:t>
            </a:fld>
            <a:endParaRPr lang="en-US" altLang="en-US"/>
          </a:p>
        </p:txBody>
      </p:sp>
      <p:sp>
        <p:nvSpPr>
          <p:cNvPr id="6" name="Rectangle 5"/>
          <p:cNvSpPr>
            <a:spLocks noGrp="1" noChangeArrowheads="1"/>
          </p:cNvSpPr>
          <p:nvPr>
            <p:ph type="sldNum" sz="quarter" idx="11"/>
          </p:nvPr>
        </p:nvSpPr>
        <p:spPr/>
        <p:txBody>
          <a:bodyPr/>
          <a:lstStyle>
            <a:lvl1pPr>
              <a:spcBef>
                <a:spcPct val="20000"/>
              </a:spcBef>
              <a:buFontTx/>
              <a:buChar char="•"/>
              <a:defRPr/>
            </a:lvl1pPr>
          </a:lstStyle>
          <a:p>
            <a:pPr>
              <a:defRPr/>
            </a:pPr>
            <a:fld id="{D0B9D18A-3373-45F0-8B79-FF0A707595FD}" type="slidenum">
              <a:rPr lang="en-US" altLang="en-US"/>
              <a:pPr>
                <a:defRPr/>
              </a:pPr>
              <a:t>‹#›</a:t>
            </a:fld>
            <a:endParaRPr lang="en-US" altLang="en-US"/>
          </a:p>
        </p:txBody>
      </p:sp>
      <p:sp>
        <p:nvSpPr>
          <p:cNvPr id="7"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3032539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EAE4D73C-31ED-4CE9-B9EF-48035AF2F26C}"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98AC72AE-BB05-4A05-8BE9-7B9303C5A5E6}"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19452595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spcBef>
                <a:spcPct val="20000"/>
              </a:spcBef>
              <a:buFontTx/>
              <a:buChar char="•"/>
              <a:defRPr/>
            </a:lvl1pPr>
          </a:lstStyle>
          <a:p>
            <a:pPr>
              <a:defRPr/>
            </a:pPr>
            <a:fld id="{0DDB8C8E-55A4-4C51-AE40-4C301B9B8E77}" type="datetime5">
              <a:rPr lang="en-GB" altLang="en-US"/>
              <a:pPr>
                <a:defRPr/>
              </a:pPr>
              <a:t>7-Jan-17</a:t>
            </a:fld>
            <a:endParaRPr lang="en-US" altLang="en-US"/>
          </a:p>
        </p:txBody>
      </p:sp>
      <p:sp>
        <p:nvSpPr>
          <p:cNvPr id="6" name="Rectangle 5"/>
          <p:cNvSpPr>
            <a:spLocks noGrp="1" noChangeArrowheads="1"/>
          </p:cNvSpPr>
          <p:nvPr>
            <p:ph type="sldNum" sz="quarter" idx="11"/>
          </p:nvPr>
        </p:nvSpPr>
        <p:spPr/>
        <p:txBody>
          <a:bodyPr/>
          <a:lstStyle>
            <a:lvl1pPr>
              <a:spcBef>
                <a:spcPct val="20000"/>
              </a:spcBef>
              <a:buFontTx/>
              <a:buChar char="•"/>
              <a:defRPr/>
            </a:lvl1pPr>
          </a:lstStyle>
          <a:p>
            <a:pPr>
              <a:defRPr/>
            </a:pPr>
            <a:fld id="{3551B516-6AF9-4E20-A37D-DCE183EFE414}" type="slidenum">
              <a:rPr lang="en-US" altLang="en-US"/>
              <a:pPr>
                <a:defRPr/>
              </a:pPr>
              <a:t>‹#›</a:t>
            </a:fld>
            <a:endParaRPr lang="en-US" altLang="en-US"/>
          </a:p>
        </p:txBody>
      </p:sp>
      <p:sp>
        <p:nvSpPr>
          <p:cNvPr id="7"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25509833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DFF2D357-9111-4BFA-9E3A-00FF2BF7EBE4}" type="datetime5">
              <a:rPr lang="en-GB" altLang="en-US"/>
              <a:pPr>
                <a:defRPr/>
              </a:pPr>
              <a:t>7-Jan-17</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56530EDC-9330-450A-86D1-89BB2FAEAB13}"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31603579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0050" y="549275"/>
            <a:ext cx="2070100" cy="57594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39750" y="549275"/>
            <a:ext cx="6057900" cy="5759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B25C0280-CB10-4F14-874C-DA55019F6366}" type="datetime5">
              <a:rPr lang="en-GB" altLang="en-US"/>
              <a:pPr>
                <a:defRPr/>
              </a:pPr>
              <a:t>7-Jan-17</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29F1D1E7-0399-43D3-8EBE-86C21847891C}"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41856521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9750" y="549275"/>
            <a:ext cx="8280400" cy="57467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539750" y="1341438"/>
            <a:ext cx="8280400" cy="4967287"/>
          </a:xfrm>
        </p:spPr>
        <p:txBody>
          <a:bodyPr/>
          <a:lstStyle/>
          <a:p>
            <a:pPr lvl="0"/>
            <a:endParaRPr lang="en-GB" noProof="0" smtClean="0"/>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9CBF7AF3-6885-4C24-850B-851526D6F5E4}" type="datetime5">
              <a:rPr lang="en-GB" altLang="en-US"/>
              <a:pPr>
                <a:defRPr/>
              </a:pPr>
              <a:t>7-Jan-17</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91E4876F-A7D9-49E0-8EF8-D7F28FE8E33D}"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12806920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9750" y="549275"/>
            <a:ext cx="8280400" cy="57467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539750" y="1341438"/>
            <a:ext cx="406400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56150" y="1341438"/>
            <a:ext cx="406400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spcBef>
                <a:spcPct val="20000"/>
              </a:spcBef>
              <a:buFontTx/>
              <a:buChar char="•"/>
              <a:defRPr/>
            </a:lvl1pPr>
          </a:lstStyle>
          <a:p>
            <a:pPr>
              <a:defRPr/>
            </a:pPr>
            <a:fld id="{631F1BAE-A936-4A20-98FF-474BF76810E4}" type="datetime5">
              <a:rPr lang="en-GB" altLang="en-US"/>
              <a:pPr>
                <a:defRPr/>
              </a:pPr>
              <a:t>7-Jan-17</a:t>
            </a:fld>
            <a:endParaRPr lang="en-US" altLang="en-US"/>
          </a:p>
        </p:txBody>
      </p:sp>
      <p:sp>
        <p:nvSpPr>
          <p:cNvPr id="6" name="Rectangle 5"/>
          <p:cNvSpPr>
            <a:spLocks noGrp="1" noChangeArrowheads="1"/>
          </p:cNvSpPr>
          <p:nvPr>
            <p:ph type="sldNum" sz="quarter" idx="11"/>
          </p:nvPr>
        </p:nvSpPr>
        <p:spPr/>
        <p:txBody>
          <a:bodyPr/>
          <a:lstStyle>
            <a:lvl1pPr>
              <a:spcBef>
                <a:spcPct val="20000"/>
              </a:spcBef>
              <a:buFontTx/>
              <a:buChar char="•"/>
              <a:defRPr/>
            </a:lvl1pPr>
          </a:lstStyle>
          <a:p>
            <a:pPr>
              <a:defRPr/>
            </a:pPr>
            <a:fld id="{1C8C69B7-50F1-4480-B88A-7920DA8AB1DC}" type="slidenum">
              <a:rPr lang="en-US" altLang="en-US"/>
              <a:pPr>
                <a:defRPr/>
              </a:pPr>
              <a:t>‹#›</a:t>
            </a:fld>
            <a:endParaRPr lang="en-US" altLang="en-US"/>
          </a:p>
        </p:txBody>
      </p:sp>
      <p:sp>
        <p:nvSpPr>
          <p:cNvPr id="7"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993742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785B7560-4439-4397-ACD4-E5AEBCF28613}"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E4F6577F-BE0D-412F-9C22-357E00AB8B06}"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488486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B583CE0E-6996-4FAE-8C01-132CD735F493}"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AD092917-F4AA-426D-AA55-3B832CEFFEAC}"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15017731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18C4F315-D559-41DB-8FBB-C021DCEDDA35}"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88566952-6FB1-4764-ACC7-67DB3C5DDED2}"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26576867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63538" y="1125538"/>
            <a:ext cx="4151312"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67250" y="1125538"/>
            <a:ext cx="41529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3C808A25-FA9E-4C93-BA23-8DB20DAD3409}"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09542C09-2AAF-46AF-A51B-A881CFD2B0A9}"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18700143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1950EDEE-55E7-44B4-B6E3-CDB0FD45489F}" type="datetime5">
              <a:rPr lang="en-GB" altLang="en-US"/>
              <a:pPr>
                <a:defRPr/>
              </a:pPr>
              <a:t>7-Jan-17</a:t>
            </a:fld>
            <a:endParaRPr lang="en-GB" altLang="en-US"/>
          </a:p>
        </p:txBody>
      </p:sp>
      <p:sp>
        <p:nvSpPr>
          <p:cNvPr id="8" name="Rectangle 6"/>
          <p:cNvSpPr>
            <a:spLocks noGrp="1" noChangeArrowheads="1"/>
          </p:cNvSpPr>
          <p:nvPr>
            <p:ph type="sldNum" sz="quarter" idx="11"/>
          </p:nvPr>
        </p:nvSpPr>
        <p:spPr>
          <a:ln/>
        </p:spPr>
        <p:txBody>
          <a:bodyPr/>
          <a:lstStyle>
            <a:lvl1pPr>
              <a:defRPr/>
            </a:lvl1pPr>
          </a:lstStyle>
          <a:p>
            <a:pPr>
              <a:defRPr/>
            </a:pPr>
            <a:fld id="{1A9FE214-46CD-4710-8CD6-6B01A931D67E}" type="slidenum">
              <a:rPr lang="en-US" altLang="en-US"/>
              <a:pPr>
                <a:defRPr/>
              </a:pPr>
              <a:t>‹#›</a:t>
            </a:fld>
            <a:endParaRPr lang="en-US" altLang="en-US"/>
          </a:p>
        </p:txBody>
      </p:sp>
      <p:sp>
        <p:nvSpPr>
          <p:cNvPr id="9"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674479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F1100B1B-920F-49BA-9CB1-17F16910FCBF}"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A949B3E3-8DDB-4864-A6A8-A14E791E2B7B}"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41537071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2C6C5330-A183-4099-B658-93FC501E31D2}" type="datetime5">
              <a:rPr lang="en-GB" altLang="en-US"/>
              <a:pPr>
                <a:defRPr/>
              </a:pPr>
              <a:t>7-Jan-17</a:t>
            </a:fld>
            <a:endParaRPr lang="en-GB" altLang="en-US"/>
          </a:p>
        </p:txBody>
      </p:sp>
      <p:sp>
        <p:nvSpPr>
          <p:cNvPr id="4" name="Rectangle 6"/>
          <p:cNvSpPr>
            <a:spLocks noGrp="1" noChangeArrowheads="1"/>
          </p:cNvSpPr>
          <p:nvPr>
            <p:ph type="sldNum" sz="quarter" idx="11"/>
          </p:nvPr>
        </p:nvSpPr>
        <p:spPr>
          <a:ln/>
        </p:spPr>
        <p:txBody>
          <a:bodyPr/>
          <a:lstStyle>
            <a:lvl1pPr>
              <a:defRPr/>
            </a:lvl1pPr>
          </a:lstStyle>
          <a:p>
            <a:pPr>
              <a:defRPr/>
            </a:pPr>
            <a:fld id="{E8EB2F0A-7DF4-48B5-A0EE-A379F5F487AD}" type="slidenum">
              <a:rPr lang="en-US" altLang="en-US"/>
              <a:pPr>
                <a:defRPr/>
              </a:pPr>
              <a:t>‹#›</a:t>
            </a:fld>
            <a:endParaRPr lang="en-US" altLang="en-US"/>
          </a:p>
        </p:txBody>
      </p:sp>
      <p:sp>
        <p:nvSpPr>
          <p:cNvPr id="5"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7352135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EA04803-17D3-4203-9245-25EC78A953A7}" type="datetime5">
              <a:rPr lang="en-GB" altLang="en-US"/>
              <a:pPr>
                <a:defRPr/>
              </a:pPr>
              <a:t>7-Jan-17</a:t>
            </a:fld>
            <a:endParaRPr lang="en-GB" altLang="en-US"/>
          </a:p>
        </p:txBody>
      </p:sp>
      <p:sp>
        <p:nvSpPr>
          <p:cNvPr id="3" name="Rectangle 6"/>
          <p:cNvSpPr>
            <a:spLocks noGrp="1" noChangeArrowheads="1"/>
          </p:cNvSpPr>
          <p:nvPr>
            <p:ph type="sldNum" sz="quarter" idx="11"/>
          </p:nvPr>
        </p:nvSpPr>
        <p:spPr>
          <a:ln/>
        </p:spPr>
        <p:txBody>
          <a:bodyPr/>
          <a:lstStyle>
            <a:lvl1pPr>
              <a:defRPr/>
            </a:lvl1pPr>
          </a:lstStyle>
          <a:p>
            <a:pPr>
              <a:defRPr/>
            </a:pPr>
            <a:fld id="{68742846-2C40-4F36-A0E3-648CBF1DA534}" type="slidenum">
              <a:rPr lang="en-US" altLang="en-US"/>
              <a:pPr>
                <a:defRPr/>
              </a:pPr>
              <a:t>‹#›</a:t>
            </a:fld>
            <a:endParaRPr lang="en-US" altLang="en-US"/>
          </a:p>
        </p:txBody>
      </p:sp>
      <p:sp>
        <p:nvSpPr>
          <p:cNvPr id="4"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17046520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B30D9E9-566B-4B28-91A2-045602ACC840}"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E3790F4D-2E9E-48FD-AFE2-365FB53A82CC}"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28809007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6D6090A-7973-437E-8E8B-76A559ED9F60}"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A22296DA-1679-4A09-B04F-B2D042674AFD}"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7805602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92A82A9F-6E59-4040-B520-CD8C8CBC169C}"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11C618B5-8776-4AC6-B8C4-92065991BDC3}"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3468903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60350"/>
            <a:ext cx="2112962" cy="6121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63538" y="260350"/>
            <a:ext cx="6191250" cy="6121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33EA639B-CB36-480F-BE1D-EA1AF9C163BE}"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87BBBCCF-C0F5-42D3-83FA-6943113B2002}"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8310564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86DFCB01-BADE-40FE-B4E2-C6C7BE5DEFD0}"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A1C8A776-DEED-47E0-A597-AC1239F1FADE}"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154964103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6E091B6E-2AF2-4EA4-B42E-BE47F54F126E}"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02198AE6-680C-4A9C-B338-06ED5CD77705}"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24139586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BD6DB9DA-1101-4B51-8EEE-F17DCCF9224C}"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63FD9B8C-848C-4810-8032-D922F58E9008}"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468356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63538" y="1125538"/>
            <a:ext cx="4151312"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67250" y="1125538"/>
            <a:ext cx="41529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0E8C0E44-D817-46EF-8324-29AC9D4D1845}"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B68F2683-B2A7-416D-82BC-CBF8A69F38B6}"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48554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63538" y="1125538"/>
            <a:ext cx="4151312"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67250" y="1125538"/>
            <a:ext cx="41529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0D7779E9-5674-4723-9393-45B599EB87B7}"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1D65D622-4CD9-4986-AE02-40030B075AA5}"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39387982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6EC98CF0-8E1A-4C18-A73A-C9C07276A79B}" type="datetime5">
              <a:rPr lang="en-GB" altLang="en-US"/>
              <a:pPr>
                <a:defRPr/>
              </a:pPr>
              <a:t>7-Jan-17</a:t>
            </a:fld>
            <a:endParaRPr lang="en-GB" altLang="en-US"/>
          </a:p>
        </p:txBody>
      </p:sp>
      <p:sp>
        <p:nvSpPr>
          <p:cNvPr id="8" name="Rectangle 6"/>
          <p:cNvSpPr>
            <a:spLocks noGrp="1" noChangeArrowheads="1"/>
          </p:cNvSpPr>
          <p:nvPr>
            <p:ph type="sldNum" sz="quarter" idx="11"/>
          </p:nvPr>
        </p:nvSpPr>
        <p:spPr>
          <a:ln/>
        </p:spPr>
        <p:txBody>
          <a:bodyPr/>
          <a:lstStyle>
            <a:lvl1pPr>
              <a:defRPr/>
            </a:lvl1pPr>
          </a:lstStyle>
          <a:p>
            <a:pPr>
              <a:defRPr/>
            </a:pPr>
            <a:fld id="{24FC69EC-DEC7-44F9-81A1-83E083F0B261}" type="slidenum">
              <a:rPr lang="en-US" altLang="en-US"/>
              <a:pPr>
                <a:defRPr/>
              </a:pPr>
              <a:t>‹#›</a:t>
            </a:fld>
            <a:endParaRPr lang="en-US" altLang="en-US"/>
          </a:p>
        </p:txBody>
      </p:sp>
      <p:sp>
        <p:nvSpPr>
          <p:cNvPr id="9"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85168391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A0D46F1C-877B-42F0-9253-96E810CEFD8E}" type="datetime5">
              <a:rPr lang="en-GB" altLang="en-US"/>
              <a:pPr>
                <a:defRPr/>
              </a:pPr>
              <a:t>7-Jan-17</a:t>
            </a:fld>
            <a:endParaRPr lang="en-GB" altLang="en-US"/>
          </a:p>
        </p:txBody>
      </p:sp>
      <p:sp>
        <p:nvSpPr>
          <p:cNvPr id="4" name="Rectangle 6"/>
          <p:cNvSpPr>
            <a:spLocks noGrp="1" noChangeArrowheads="1"/>
          </p:cNvSpPr>
          <p:nvPr>
            <p:ph type="sldNum" sz="quarter" idx="11"/>
          </p:nvPr>
        </p:nvSpPr>
        <p:spPr>
          <a:ln/>
        </p:spPr>
        <p:txBody>
          <a:bodyPr/>
          <a:lstStyle>
            <a:lvl1pPr>
              <a:defRPr/>
            </a:lvl1pPr>
          </a:lstStyle>
          <a:p>
            <a:pPr>
              <a:defRPr/>
            </a:pPr>
            <a:fld id="{2E897132-83BB-46F1-804E-8505D40CA306}" type="slidenum">
              <a:rPr lang="en-US" altLang="en-US"/>
              <a:pPr>
                <a:defRPr/>
              </a:pPr>
              <a:t>‹#›</a:t>
            </a:fld>
            <a:endParaRPr lang="en-US" altLang="en-US"/>
          </a:p>
        </p:txBody>
      </p:sp>
      <p:sp>
        <p:nvSpPr>
          <p:cNvPr id="5"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63868591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6CF48CF-5687-449C-B681-04CECAB50D56}" type="datetime5">
              <a:rPr lang="en-GB" altLang="en-US"/>
              <a:pPr>
                <a:defRPr/>
              </a:pPr>
              <a:t>7-Jan-17</a:t>
            </a:fld>
            <a:endParaRPr lang="en-GB" altLang="en-US"/>
          </a:p>
        </p:txBody>
      </p:sp>
      <p:sp>
        <p:nvSpPr>
          <p:cNvPr id="3" name="Rectangle 6"/>
          <p:cNvSpPr>
            <a:spLocks noGrp="1" noChangeArrowheads="1"/>
          </p:cNvSpPr>
          <p:nvPr>
            <p:ph type="sldNum" sz="quarter" idx="11"/>
          </p:nvPr>
        </p:nvSpPr>
        <p:spPr>
          <a:ln/>
        </p:spPr>
        <p:txBody>
          <a:bodyPr/>
          <a:lstStyle>
            <a:lvl1pPr>
              <a:defRPr/>
            </a:lvl1pPr>
          </a:lstStyle>
          <a:p>
            <a:pPr>
              <a:defRPr/>
            </a:pPr>
            <a:fld id="{3E010CF7-6C49-4071-B1F8-C737668BCB14}" type="slidenum">
              <a:rPr lang="en-US" altLang="en-US"/>
              <a:pPr>
                <a:defRPr/>
              </a:pPr>
              <a:t>‹#›</a:t>
            </a:fld>
            <a:endParaRPr lang="en-US" altLang="en-US"/>
          </a:p>
        </p:txBody>
      </p:sp>
      <p:sp>
        <p:nvSpPr>
          <p:cNvPr id="4"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415291775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3CADAD5-DCE7-4335-B5B8-1D8DCCB8EF9F}"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851080EB-D230-4BE7-8581-41398E3BB93D}"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8195376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DD1B22B-7BE2-4E88-90E9-13E0915DE852}"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36BC04D2-4AA0-448F-9ECE-7953C511E445}"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44636485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DD391775-5977-4347-844E-BA81D23E9E31}"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91A6D4D4-37EE-4716-8623-149CFB10D55B}"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2675170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60350"/>
            <a:ext cx="2112962" cy="6121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63538" y="260350"/>
            <a:ext cx="6191250" cy="6121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A2AF41FD-79C3-4F2B-B8C0-C4FD5C7F28F7}"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E1762BB4-44B4-464C-B3F6-CAFCF7908C16}"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232822767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smtClean="0"/>
              <a:t>Click to edit Master title style</a:t>
            </a:r>
            <a:endParaRPr lang="en-GB"/>
          </a:p>
        </p:txBody>
      </p:sp>
      <p:sp>
        <p:nvSpPr>
          <p:cNvPr id="3" name="Date Placeholder 5"/>
          <p:cNvSpPr>
            <a:spLocks noGrp="1"/>
          </p:cNvSpPr>
          <p:nvPr>
            <p:ph type="dt" sz="half" idx="10"/>
          </p:nvPr>
        </p:nvSpPr>
        <p:spPr/>
        <p:txBody>
          <a:bodyPr/>
          <a:lstStyle>
            <a:lvl1pPr eaLnBrk="0" hangingPunct="0">
              <a:spcBef>
                <a:spcPct val="20000"/>
              </a:spcBef>
              <a:buFontTx/>
              <a:buChar char="•"/>
              <a:defRPr>
                <a:latin typeface="Arial" pitchFamily="34" charset="0"/>
              </a:defRPr>
            </a:lvl1pPr>
          </a:lstStyle>
          <a:p>
            <a:pPr>
              <a:defRPr/>
            </a:pPr>
            <a:fld id="{7FD69642-1A1B-4EC0-932D-D2AC7715476B}" type="datetime1">
              <a:rPr lang="en-GB"/>
              <a:pPr>
                <a:defRPr/>
              </a:pPr>
              <a:t>07/01/2017</a:t>
            </a:fld>
            <a:r>
              <a:rPr lang="en-US"/>
              <a:t>28/02/2013</a:t>
            </a:r>
          </a:p>
        </p:txBody>
      </p:sp>
      <p:sp>
        <p:nvSpPr>
          <p:cNvPr id="4" name="Footer Placeholder 6"/>
          <p:cNvSpPr>
            <a:spLocks noGrp="1"/>
          </p:cNvSpPr>
          <p:nvPr>
            <p:ph type="ftr" sz="quarter" idx="11"/>
          </p:nvPr>
        </p:nvSpPr>
        <p:spPr/>
        <p:txBody>
          <a:bodyPr/>
          <a:lstStyle>
            <a:lvl1pPr eaLnBrk="0" hangingPunct="0">
              <a:spcBef>
                <a:spcPct val="20000"/>
              </a:spcBef>
              <a:buFontTx/>
              <a:buChar char="•"/>
              <a:defRPr>
                <a:latin typeface="Arial" pitchFamily="34" charset="0"/>
              </a:defRPr>
            </a:lvl1pPr>
          </a:lstStyle>
          <a:p>
            <a:pPr>
              <a:defRPr/>
            </a:pPr>
            <a:r>
              <a:rPr lang="en-GB"/>
              <a:t>European Investment Bank</a:t>
            </a:r>
          </a:p>
        </p:txBody>
      </p:sp>
      <p:sp>
        <p:nvSpPr>
          <p:cNvPr id="5" name="Slide Number Placeholder 7"/>
          <p:cNvSpPr>
            <a:spLocks noGrp="1"/>
          </p:cNvSpPr>
          <p:nvPr>
            <p:ph type="sldNum" sz="quarter" idx="12"/>
          </p:nvPr>
        </p:nvSpPr>
        <p:spPr/>
        <p:txBody>
          <a:bodyPr/>
          <a:lstStyle>
            <a:lvl1pPr eaLnBrk="0" hangingPunct="0">
              <a:defRPr/>
            </a:lvl1pPr>
          </a:lstStyle>
          <a:p>
            <a:pPr>
              <a:defRPr/>
            </a:pPr>
            <a:fld id="{7D0FDEE1-2333-4F98-B637-15BE91987B09}" type="slidenum">
              <a:rPr lang="en-US" altLang="en-US"/>
              <a:pPr>
                <a:defRPr/>
              </a:pPr>
              <a:t>‹#›</a:t>
            </a:fld>
            <a:endParaRPr lang="en-US" altLang="en-US"/>
          </a:p>
        </p:txBody>
      </p:sp>
    </p:spTree>
    <p:extLst>
      <p:ext uri="{BB962C8B-B14F-4D97-AF65-F5344CB8AC3E}">
        <p14:creationId xmlns:p14="http://schemas.microsoft.com/office/powerpoint/2010/main" val="29816314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sz="2200" b="0" i="0" baseline="0"/>
            </a:lvl1pPr>
            <a:lvl2pPr>
              <a:defRPr sz="2000"/>
            </a:lvl2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6"/>
          <p:cNvSpPr>
            <a:spLocks noGrp="1"/>
          </p:cNvSpPr>
          <p:nvPr>
            <p:ph type="dt" sz="half" idx="10"/>
          </p:nvPr>
        </p:nvSpPr>
        <p:spPr/>
        <p:txBody>
          <a:bodyPr/>
          <a:lstStyle>
            <a:lvl1pPr eaLnBrk="0" hangingPunct="0">
              <a:spcBef>
                <a:spcPct val="20000"/>
              </a:spcBef>
              <a:buFontTx/>
              <a:buChar char="•"/>
              <a:defRPr>
                <a:latin typeface="Arial" pitchFamily="34" charset="0"/>
              </a:defRPr>
            </a:lvl1pPr>
          </a:lstStyle>
          <a:p>
            <a:pPr>
              <a:defRPr/>
            </a:pPr>
            <a:fld id="{BA42A731-06B2-4803-ACC7-D017D89D5271}" type="datetime1">
              <a:rPr lang="en-GB"/>
              <a:pPr>
                <a:defRPr/>
              </a:pPr>
              <a:t>07/01/2017</a:t>
            </a:fld>
            <a:r>
              <a:rPr lang="en-US"/>
              <a:t>28/02/2013</a:t>
            </a:r>
          </a:p>
        </p:txBody>
      </p:sp>
      <p:sp>
        <p:nvSpPr>
          <p:cNvPr id="5" name="Footer Placeholder 7"/>
          <p:cNvSpPr>
            <a:spLocks noGrp="1"/>
          </p:cNvSpPr>
          <p:nvPr>
            <p:ph type="ftr" sz="quarter" idx="11"/>
          </p:nvPr>
        </p:nvSpPr>
        <p:spPr/>
        <p:txBody>
          <a:bodyPr/>
          <a:lstStyle>
            <a:lvl1pPr eaLnBrk="0" hangingPunct="0">
              <a:spcBef>
                <a:spcPct val="20000"/>
              </a:spcBef>
              <a:buFontTx/>
              <a:buChar char="•"/>
              <a:defRPr>
                <a:latin typeface="Arial" pitchFamily="34" charset="0"/>
              </a:defRPr>
            </a:lvl1pPr>
          </a:lstStyle>
          <a:p>
            <a:pPr>
              <a:defRPr/>
            </a:pPr>
            <a:r>
              <a:rPr lang="en-GB"/>
              <a:t>European Investment Bank</a:t>
            </a:r>
          </a:p>
        </p:txBody>
      </p:sp>
      <p:sp>
        <p:nvSpPr>
          <p:cNvPr id="6" name="Slide Number Placeholder 8"/>
          <p:cNvSpPr>
            <a:spLocks noGrp="1"/>
          </p:cNvSpPr>
          <p:nvPr>
            <p:ph type="sldNum" sz="quarter" idx="12"/>
          </p:nvPr>
        </p:nvSpPr>
        <p:spPr/>
        <p:txBody>
          <a:bodyPr/>
          <a:lstStyle>
            <a:lvl1pPr eaLnBrk="0" hangingPunct="0">
              <a:defRPr/>
            </a:lvl1pPr>
          </a:lstStyle>
          <a:p>
            <a:pPr>
              <a:defRPr/>
            </a:pPr>
            <a:fld id="{A2F52223-7730-45F4-B793-5BD4A3ED7E46}" type="slidenum">
              <a:rPr lang="en-US" altLang="en-US"/>
              <a:pPr>
                <a:defRPr/>
              </a:pPr>
              <a:t>‹#›</a:t>
            </a:fld>
            <a:endParaRPr lang="en-US" altLang="en-US"/>
          </a:p>
        </p:txBody>
      </p:sp>
    </p:spTree>
    <p:extLst>
      <p:ext uri="{BB962C8B-B14F-4D97-AF65-F5344CB8AC3E}">
        <p14:creationId xmlns:p14="http://schemas.microsoft.com/office/powerpoint/2010/main" val="4756587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4"/>
          <p:cNvSpPr>
            <a:spLocks noGrp="1"/>
          </p:cNvSpPr>
          <p:nvPr>
            <p:ph type="dt" sz="half" idx="10"/>
          </p:nvPr>
        </p:nvSpPr>
        <p:spPr/>
        <p:txBody>
          <a:bodyPr/>
          <a:lstStyle>
            <a:lvl1pPr eaLnBrk="0" hangingPunct="0">
              <a:spcBef>
                <a:spcPct val="20000"/>
              </a:spcBef>
              <a:buFontTx/>
              <a:buChar char="•"/>
              <a:defRPr>
                <a:latin typeface="Arial" pitchFamily="34" charset="0"/>
              </a:defRPr>
            </a:lvl1pPr>
          </a:lstStyle>
          <a:p>
            <a:pPr>
              <a:defRPr/>
            </a:pPr>
            <a:fld id="{BCA63E50-659E-4A58-9A8B-249FA7D141EF}" type="datetime1">
              <a:rPr lang="en-GB"/>
              <a:pPr>
                <a:defRPr/>
              </a:pPr>
              <a:t>07/01/2017</a:t>
            </a:fld>
            <a:r>
              <a:rPr lang="en-US"/>
              <a:t>28/02/2013</a:t>
            </a:r>
          </a:p>
        </p:txBody>
      </p:sp>
      <p:sp>
        <p:nvSpPr>
          <p:cNvPr id="3" name="Footer Placeholder 5"/>
          <p:cNvSpPr>
            <a:spLocks noGrp="1"/>
          </p:cNvSpPr>
          <p:nvPr>
            <p:ph type="ftr" sz="quarter" idx="11"/>
          </p:nvPr>
        </p:nvSpPr>
        <p:spPr/>
        <p:txBody>
          <a:bodyPr/>
          <a:lstStyle>
            <a:lvl1pPr eaLnBrk="0" hangingPunct="0">
              <a:spcBef>
                <a:spcPct val="20000"/>
              </a:spcBef>
              <a:buFontTx/>
              <a:buChar char="•"/>
              <a:defRPr>
                <a:latin typeface="Arial" pitchFamily="34" charset="0"/>
              </a:defRPr>
            </a:lvl1pPr>
          </a:lstStyle>
          <a:p>
            <a:pPr>
              <a:defRPr/>
            </a:pPr>
            <a:r>
              <a:rPr lang="en-GB"/>
              <a:t>European Investment Bank</a:t>
            </a:r>
          </a:p>
        </p:txBody>
      </p:sp>
      <p:sp>
        <p:nvSpPr>
          <p:cNvPr id="4" name="Slide Number Placeholder 6"/>
          <p:cNvSpPr>
            <a:spLocks noGrp="1"/>
          </p:cNvSpPr>
          <p:nvPr>
            <p:ph type="sldNum" sz="quarter" idx="12"/>
          </p:nvPr>
        </p:nvSpPr>
        <p:spPr/>
        <p:txBody>
          <a:bodyPr/>
          <a:lstStyle>
            <a:lvl1pPr eaLnBrk="0" hangingPunct="0">
              <a:defRPr/>
            </a:lvl1pPr>
          </a:lstStyle>
          <a:p>
            <a:pPr>
              <a:defRPr/>
            </a:pPr>
            <a:fld id="{9EFC061F-167B-4E80-B532-E8D018E57D54}" type="slidenum">
              <a:rPr lang="en-US" altLang="en-US"/>
              <a:pPr>
                <a:defRPr/>
              </a:pPr>
              <a:t>‹#›</a:t>
            </a:fld>
            <a:endParaRPr lang="en-US" altLang="en-US"/>
          </a:p>
        </p:txBody>
      </p:sp>
    </p:spTree>
    <p:extLst>
      <p:ext uri="{BB962C8B-B14F-4D97-AF65-F5344CB8AC3E}">
        <p14:creationId xmlns:p14="http://schemas.microsoft.com/office/powerpoint/2010/main" val="366260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7D4F2D34-FEB9-4934-BE87-CA4492048531}" type="datetime5">
              <a:rPr lang="en-GB" altLang="en-US"/>
              <a:pPr>
                <a:defRPr/>
              </a:pPr>
              <a:t>7-Jan-17</a:t>
            </a:fld>
            <a:endParaRPr lang="en-GB" altLang="en-US"/>
          </a:p>
        </p:txBody>
      </p:sp>
      <p:sp>
        <p:nvSpPr>
          <p:cNvPr id="8" name="Rectangle 6"/>
          <p:cNvSpPr>
            <a:spLocks noGrp="1" noChangeArrowheads="1"/>
          </p:cNvSpPr>
          <p:nvPr>
            <p:ph type="sldNum" sz="quarter" idx="11"/>
          </p:nvPr>
        </p:nvSpPr>
        <p:spPr>
          <a:ln/>
        </p:spPr>
        <p:txBody>
          <a:bodyPr/>
          <a:lstStyle>
            <a:lvl1pPr>
              <a:defRPr/>
            </a:lvl1pPr>
          </a:lstStyle>
          <a:p>
            <a:pPr>
              <a:defRPr/>
            </a:pPr>
            <a:fld id="{CB699C34-A427-48EE-AC84-617C276B343B}" type="slidenum">
              <a:rPr lang="en-US" altLang="en-US"/>
              <a:pPr>
                <a:defRPr/>
              </a:pPr>
              <a:t>‹#›</a:t>
            </a:fld>
            <a:endParaRPr lang="en-US" altLang="en-US"/>
          </a:p>
        </p:txBody>
      </p:sp>
      <p:sp>
        <p:nvSpPr>
          <p:cNvPr id="9"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528064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A8377867-213A-49D2-9224-7923043E7326}" type="datetime5">
              <a:rPr lang="en-GB" altLang="en-US"/>
              <a:pPr>
                <a:defRPr/>
              </a:pPr>
              <a:t>7-Jan-17</a:t>
            </a:fld>
            <a:endParaRPr lang="en-GB" altLang="en-US"/>
          </a:p>
        </p:txBody>
      </p:sp>
      <p:sp>
        <p:nvSpPr>
          <p:cNvPr id="4" name="Rectangle 6"/>
          <p:cNvSpPr>
            <a:spLocks noGrp="1" noChangeArrowheads="1"/>
          </p:cNvSpPr>
          <p:nvPr>
            <p:ph type="sldNum" sz="quarter" idx="11"/>
          </p:nvPr>
        </p:nvSpPr>
        <p:spPr>
          <a:ln/>
        </p:spPr>
        <p:txBody>
          <a:bodyPr/>
          <a:lstStyle>
            <a:lvl1pPr>
              <a:defRPr/>
            </a:lvl1pPr>
          </a:lstStyle>
          <a:p>
            <a:pPr>
              <a:defRPr/>
            </a:pPr>
            <a:fld id="{6F23CA38-64F4-4334-8548-DE7F9237BAB0}" type="slidenum">
              <a:rPr lang="en-US" altLang="en-US"/>
              <a:pPr>
                <a:defRPr/>
              </a:pPr>
              <a:t>‹#›</a:t>
            </a:fld>
            <a:endParaRPr lang="en-US" altLang="en-US"/>
          </a:p>
        </p:txBody>
      </p:sp>
      <p:sp>
        <p:nvSpPr>
          <p:cNvPr id="5"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249121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4BD52686-1DD6-4B4E-84E6-5CF22402C947}" type="datetime5">
              <a:rPr lang="en-GB" altLang="en-US"/>
              <a:pPr>
                <a:defRPr/>
              </a:pPr>
              <a:t>7-Jan-17</a:t>
            </a:fld>
            <a:endParaRPr lang="en-GB" altLang="en-US"/>
          </a:p>
        </p:txBody>
      </p:sp>
      <p:sp>
        <p:nvSpPr>
          <p:cNvPr id="3" name="Rectangle 6"/>
          <p:cNvSpPr>
            <a:spLocks noGrp="1" noChangeArrowheads="1"/>
          </p:cNvSpPr>
          <p:nvPr>
            <p:ph type="sldNum" sz="quarter" idx="11"/>
          </p:nvPr>
        </p:nvSpPr>
        <p:spPr>
          <a:ln/>
        </p:spPr>
        <p:txBody>
          <a:bodyPr/>
          <a:lstStyle>
            <a:lvl1pPr>
              <a:defRPr/>
            </a:lvl1pPr>
          </a:lstStyle>
          <a:p>
            <a:pPr>
              <a:defRPr/>
            </a:pPr>
            <a:fld id="{1AE2F332-010B-459E-BD53-3B3F847ACCA5}" type="slidenum">
              <a:rPr lang="en-US" altLang="en-US"/>
              <a:pPr>
                <a:defRPr/>
              </a:pPr>
              <a:t>‹#›</a:t>
            </a:fld>
            <a:endParaRPr lang="en-US" altLang="en-US"/>
          </a:p>
        </p:txBody>
      </p:sp>
      <p:sp>
        <p:nvSpPr>
          <p:cNvPr id="4"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662839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E6CD447-BC32-4480-BFD1-8E257A2F0CC2}"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8B639EBF-1197-4A39-9848-34A8E7CDDA1A}"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632169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C68F936E-A44C-477C-802F-3FAE36BA8C62}"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23D2F36F-1B04-4789-AEF2-5A985EEA607F}"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1445898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2.pn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2.pn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49.xml"/><Relationship Id="rId2" Type="http://schemas.openxmlformats.org/officeDocument/2006/relationships/slideLayout" Target="../slideLayouts/slideLayout48.xml"/><Relationship Id="rId1" Type="http://schemas.openxmlformats.org/officeDocument/2006/relationships/slideLayout" Target="../slideLayouts/slideLayout47.xml"/><Relationship Id="rId5" Type="http://schemas.openxmlformats.org/officeDocument/2006/relationships/image" Target="../media/image5.png"/><Relationship Id="rId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60475" y="260350"/>
            <a:ext cx="5903913"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363538" y="1125538"/>
            <a:ext cx="8456612" cy="525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381000" y="6524625"/>
            <a:ext cx="990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000">
                <a:solidFill>
                  <a:schemeClr val="bg1"/>
                </a:solidFill>
              </a:defRPr>
            </a:lvl1pPr>
          </a:lstStyle>
          <a:p>
            <a:pPr>
              <a:defRPr/>
            </a:pPr>
            <a:fld id="{072A197B-AB70-45BC-A2E4-15053DFC70BE}" type="datetime5">
              <a:rPr lang="en-GB" altLang="en-US"/>
              <a:pPr>
                <a:defRPr/>
              </a:pPr>
              <a:t>7-Jan-17</a:t>
            </a:fld>
            <a:endParaRPr lang="en-GB" altLang="en-US"/>
          </a:p>
        </p:txBody>
      </p:sp>
      <p:sp>
        <p:nvSpPr>
          <p:cNvPr id="1030" name="Rectangle 6"/>
          <p:cNvSpPr>
            <a:spLocks noGrp="1" noChangeArrowheads="1"/>
          </p:cNvSpPr>
          <p:nvPr>
            <p:ph type="sldNum" sz="quarter" idx="4"/>
          </p:nvPr>
        </p:nvSpPr>
        <p:spPr bwMode="auto">
          <a:xfrm>
            <a:off x="7772400" y="6524625"/>
            <a:ext cx="990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chemeClr val="bg1"/>
                </a:solidFill>
              </a:defRPr>
            </a:lvl1pPr>
          </a:lstStyle>
          <a:p>
            <a:pPr>
              <a:defRPr/>
            </a:pPr>
            <a:fld id="{42C31919-F384-49D4-96A1-E8BFA6BE0678}" type="slidenum">
              <a:rPr lang="en-US" altLang="en-US"/>
              <a:pPr>
                <a:defRPr/>
              </a:pPr>
              <a:t>‹#›</a:t>
            </a:fld>
            <a:endParaRPr lang="en-US" altLang="en-US"/>
          </a:p>
        </p:txBody>
      </p:sp>
      <p:sp>
        <p:nvSpPr>
          <p:cNvPr id="1031" name="Rectangle 7"/>
          <p:cNvSpPr>
            <a:spLocks noGrp="1" noChangeArrowheads="1"/>
          </p:cNvSpPr>
          <p:nvPr>
            <p:ph type="ftr" sz="quarter" idx="3"/>
          </p:nvPr>
        </p:nvSpPr>
        <p:spPr bwMode="auto">
          <a:xfrm>
            <a:off x="1403350" y="6524625"/>
            <a:ext cx="63373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200" b="1">
                <a:solidFill>
                  <a:schemeClr val="bg1"/>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897" r:id="rId1"/>
    <p:sldLayoutId id="2147493898" r:id="rId2"/>
    <p:sldLayoutId id="2147493899" r:id="rId3"/>
    <p:sldLayoutId id="2147493900" r:id="rId4"/>
    <p:sldLayoutId id="2147493901" r:id="rId5"/>
    <p:sldLayoutId id="2147493902" r:id="rId6"/>
    <p:sldLayoutId id="2147493903" r:id="rId7"/>
    <p:sldLayoutId id="2147493904" r:id="rId8"/>
    <p:sldLayoutId id="2147493905" r:id="rId9"/>
    <p:sldLayoutId id="2147493906" r:id="rId10"/>
    <p:sldLayoutId id="2147493907" r:id="rId11"/>
  </p:sldLayoutIdLst>
  <p:hf hdr="0"/>
  <p:txStyles>
    <p:titleStyle>
      <a:lvl1pPr algn="l" rtl="0" eaLnBrk="0" fontAlgn="base" hangingPunct="0">
        <a:spcBef>
          <a:spcPct val="0"/>
        </a:spcBef>
        <a:spcAft>
          <a:spcPct val="0"/>
        </a:spcAft>
        <a:defRPr sz="2200" b="1">
          <a:solidFill>
            <a:srgbClr val="015CAB"/>
          </a:solidFill>
          <a:latin typeface="+mj-lt"/>
          <a:ea typeface="+mj-ea"/>
          <a:cs typeface="+mj-cs"/>
        </a:defRPr>
      </a:lvl1pPr>
      <a:lvl2pPr algn="l" rtl="0" eaLnBrk="0" fontAlgn="base" hangingPunct="0">
        <a:spcBef>
          <a:spcPct val="0"/>
        </a:spcBef>
        <a:spcAft>
          <a:spcPct val="0"/>
        </a:spcAft>
        <a:defRPr sz="2200" b="1">
          <a:solidFill>
            <a:srgbClr val="015CAB"/>
          </a:solidFill>
          <a:latin typeface="Arial" charset="0"/>
          <a:cs typeface="Times New Roman" pitchFamily="18" charset="0"/>
        </a:defRPr>
      </a:lvl2pPr>
      <a:lvl3pPr algn="l" rtl="0" eaLnBrk="0" fontAlgn="base" hangingPunct="0">
        <a:spcBef>
          <a:spcPct val="0"/>
        </a:spcBef>
        <a:spcAft>
          <a:spcPct val="0"/>
        </a:spcAft>
        <a:defRPr sz="2200" b="1">
          <a:solidFill>
            <a:srgbClr val="015CAB"/>
          </a:solidFill>
          <a:latin typeface="Arial" charset="0"/>
          <a:cs typeface="Times New Roman" pitchFamily="18" charset="0"/>
        </a:defRPr>
      </a:lvl3pPr>
      <a:lvl4pPr algn="l" rtl="0" eaLnBrk="0" fontAlgn="base" hangingPunct="0">
        <a:spcBef>
          <a:spcPct val="0"/>
        </a:spcBef>
        <a:spcAft>
          <a:spcPct val="0"/>
        </a:spcAft>
        <a:defRPr sz="2200" b="1">
          <a:solidFill>
            <a:srgbClr val="015CAB"/>
          </a:solidFill>
          <a:latin typeface="Arial" charset="0"/>
          <a:cs typeface="Times New Roman" pitchFamily="18" charset="0"/>
        </a:defRPr>
      </a:lvl4pPr>
      <a:lvl5pPr algn="l" rtl="0" eaLnBrk="0" fontAlgn="base" hangingPunct="0">
        <a:spcBef>
          <a:spcPct val="0"/>
        </a:spcBef>
        <a:spcAft>
          <a:spcPct val="0"/>
        </a:spcAft>
        <a:defRPr sz="2200" b="1">
          <a:solidFill>
            <a:srgbClr val="015CAB"/>
          </a:solidFill>
          <a:latin typeface="Arial" charset="0"/>
          <a:cs typeface="Times New Roman" pitchFamily="18" charset="0"/>
        </a:defRPr>
      </a:lvl5pPr>
      <a:lvl6pPr marL="457200" algn="l" rtl="0" eaLnBrk="0" fontAlgn="base" hangingPunct="0">
        <a:spcBef>
          <a:spcPct val="0"/>
        </a:spcBef>
        <a:spcAft>
          <a:spcPct val="0"/>
        </a:spcAft>
        <a:defRPr sz="2200" b="1">
          <a:solidFill>
            <a:srgbClr val="015CAB"/>
          </a:solidFill>
          <a:latin typeface="Arial" charset="0"/>
          <a:cs typeface="Times New Roman" pitchFamily="18" charset="0"/>
        </a:defRPr>
      </a:lvl6pPr>
      <a:lvl7pPr marL="914400" algn="l" rtl="0" eaLnBrk="0" fontAlgn="base" hangingPunct="0">
        <a:spcBef>
          <a:spcPct val="0"/>
        </a:spcBef>
        <a:spcAft>
          <a:spcPct val="0"/>
        </a:spcAft>
        <a:defRPr sz="2200" b="1">
          <a:solidFill>
            <a:srgbClr val="015CAB"/>
          </a:solidFill>
          <a:latin typeface="Arial" charset="0"/>
          <a:cs typeface="Times New Roman" pitchFamily="18" charset="0"/>
        </a:defRPr>
      </a:lvl7pPr>
      <a:lvl8pPr marL="1371600" algn="l" rtl="0" eaLnBrk="0" fontAlgn="base" hangingPunct="0">
        <a:spcBef>
          <a:spcPct val="0"/>
        </a:spcBef>
        <a:spcAft>
          <a:spcPct val="0"/>
        </a:spcAft>
        <a:defRPr sz="2200" b="1">
          <a:solidFill>
            <a:srgbClr val="015CAB"/>
          </a:solidFill>
          <a:latin typeface="Arial" charset="0"/>
          <a:cs typeface="Times New Roman" pitchFamily="18" charset="0"/>
        </a:defRPr>
      </a:lvl8pPr>
      <a:lvl9pPr marL="1828800" algn="l" rtl="0" eaLnBrk="0" fontAlgn="base" hangingPunct="0">
        <a:spcBef>
          <a:spcPct val="0"/>
        </a:spcBef>
        <a:spcAft>
          <a:spcPct val="0"/>
        </a:spcAft>
        <a:defRPr sz="2200" b="1">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cs typeface="+mn-cs"/>
        </a:defRPr>
      </a:lvl2pPr>
      <a:lvl3pPr marL="1143000" indent="-228600" algn="l" rtl="0" eaLnBrk="0" fontAlgn="base" hangingPunct="0">
        <a:spcBef>
          <a:spcPct val="20000"/>
        </a:spcBef>
        <a:spcAft>
          <a:spcPct val="0"/>
        </a:spcAft>
        <a:buChar char="•"/>
        <a:defRPr sz="20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0" fontAlgn="base" hangingPunct="0">
        <a:spcBef>
          <a:spcPct val="20000"/>
        </a:spcBef>
        <a:spcAft>
          <a:spcPct val="0"/>
        </a:spcAft>
        <a:buChar char="•"/>
        <a:defRPr sz="2000">
          <a:solidFill>
            <a:schemeClr val="tx1"/>
          </a:solidFill>
          <a:latin typeface="+mn-lt"/>
          <a:cs typeface="+mn-cs"/>
        </a:defRPr>
      </a:lvl6pPr>
      <a:lvl7pPr marL="2971800" indent="-228600" algn="l" rtl="0" eaLnBrk="0" fontAlgn="base" hangingPunct="0">
        <a:spcBef>
          <a:spcPct val="20000"/>
        </a:spcBef>
        <a:spcAft>
          <a:spcPct val="0"/>
        </a:spcAft>
        <a:buChar char="•"/>
        <a:defRPr sz="2000">
          <a:solidFill>
            <a:schemeClr val="tx1"/>
          </a:solidFill>
          <a:latin typeface="+mn-lt"/>
          <a:cs typeface="+mn-cs"/>
        </a:defRPr>
      </a:lvl7pPr>
      <a:lvl8pPr marL="3429000" indent="-228600" algn="l" rtl="0" eaLnBrk="0" fontAlgn="base" hangingPunct="0">
        <a:spcBef>
          <a:spcPct val="20000"/>
        </a:spcBef>
        <a:spcAft>
          <a:spcPct val="0"/>
        </a:spcAft>
        <a:buChar char="•"/>
        <a:defRPr sz="2000">
          <a:solidFill>
            <a:schemeClr val="tx1"/>
          </a:solidFill>
          <a:latin typeface="+mn-lt"/>
          <a:cs typeface="+mn-cs"/>
        </a:defRPr>
      </a:lvl8pPr>
      <a:lvl9pPr marL="3886200" indent="-228600" algn="l" rtl="0" eaLnBrk="0" fontAlgn="base" hangingPunct="0">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39750" y="549275"/>
            <a:ext cx="8280400" cy="57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Click to edit Master title style</a:t>
            </a:r>
          </a:p>
        </p:txBody>
      </p:sp>
      <p:sp>
        <p:nvSpPr>
          <p:cNvPr id="2051" name="Rectangle 3"/>
          <p:cNvSpPr>
            <a:spLocks noGrp="1" noChangeArrowheads="1"/>
          </p:cNvSpPr>
          <p:nvPr>
            <p:ph type="body" idx="1"/>
          </p:nvPr>
        </p:nvSpPr>
        <p:spPr bwMode="auto">
          <a:xfrm>
            <a:off x="539750" y="1341438"/>
            <a:ext cx="8280400" cy="4967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Click to edit Master text styles</a:t>
            </a:r>
          </a:p>
          <a:p>
            <a:pPr lvl="1"/>
            <a:r>
              <a:rPr lang="fr-FR" altLang="en-US" smtClean="0"/>
              <a:t>Second level</a:t>
            </a:r>
          </a:p>
          <a:p>
            <a:pPr lvl="2"/>
            <a:r>
              <a:rPr lang="fr-FR" altLang="en-US" smtClean="0"/>
              <a:t>Third level</a:t>
            </a:r>
          </a:p>
          <a:p>
            <a:pPr lvl="3"/>
            <a:r>
              <a:rPr lang="fr-FR" altLang="en-US" smtClean="0"/>
              <a:t>Fourth level</a:t>
            </a:r>
          </a:p>
          <a:p>
            <a:pPr lvl="4"/>
            <a:r>
              <a:rPr lang="fr-FR" altLang="en-US" smtClean="0"/>
              <a:t>Fifth level</a:t>
            </a:r>
          </a:p>
        </p:txBody>
      </p:sp>
      <p:sp>
        <p:nvSpPr>
          <p:cNvPr id="185348" name="Rectangle 4"/>
          <p:cNvSpPr>
            <a:spLocks noGrp="1" noChangeArrowheads="1"/>
          </p:cNvSpPr>
          <p:nvPr>
            <p:ph type="dt" sz="half" idx="2"/>
          </p:nvPr>
        </p:nvSpPr>
        <p:spPr bwMode="auto">
          <a:xfrm>
            <a:off x="0" y="6453188"/>
            <a:ext cx="1908175"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000">
                <a:solidFill>
                  <a:srgbClr val="FFFFFF"/>
                </a:solidFill>
              </a:defRPr>
            </a:lvl1pPr>
          </a:lstStyle>
          <a:p>
            <a:pPr>
              <a:defRPr/>
            </a:pPr>
            <a:fld id="{CCD22E2A-0760-4C68-B54C-22A14CF076E2}" type="datetime5">
              <a:rPr lang="en-GB" altLang="en-US"/>
              <a:pPr>
                <a:defRPr/>
              </a:pPr>
              <a:t>7-Jan-17</a:t>
            </a:fld>
            <a:endParaRPr lang="en-US" altLang="en-US"/>
          </a:p>
        </p:txBody>
      </p:sp>
      <p:sp>
        <p:nvSpPr>
          <p:cNvPr id="185349" name="Rectangle 5"/>
          <p:cNvSpPr>
            <a:spLocks noGrp="1" noChangeArrowheads="1"/>
          </p:cNvSpPr>
          <p:nvPr>
            <p:ph type="sldNum" sz="quarter" idx="4"/>
          </p:nvPr>
        </p:nvSpPr>
        <p:spPr bwMode="auto">
          <a:xfrm>
            <a:off x="7451725" y="6453188"/>
            <a:ext cx="1692275"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rgbClr val="FFFFFF"/>
                </a:solidFill>
              </a:defRPr>
            </a:lvl1pPr>
          </a:lstStyle>
          <a:p>
            <a:pPr>
              <a:defRPr/>
            </a:pPr>
            <a:fld id="{BB51C367-16F6-4958-9FD2-6C0EB9847DE1}" type="slidenum">
              <a:rPr lang="en-US" altLang="en-US"/>
              <a:pPr>
                <a:defRPr/>
              </a:pPr>
              <a:t>‹#›</a:t>
            </a:fld>
            <a:endParaRPr lang="en-US" altLang="en-US"/>
          </a:p>
        </p:txBody>
      </p:sp>
      <p:sp>
        <p:nvSpPr>
          <p:cNvPr id="185350" name="Rectangle 6"/>
          <p:cNvSpPr>
            <a:spLocks noGrp="1" noChangeArrowheads="1"/>
          </p:cNvSpPr>
          <p:nvPr>
            <p:ph type="ftr" sz="quarter" idx="3"/>
          </p:nvPr>
        </p:nvSpPr>
        <p:spPr bwMode="auto">
          <a:xfrm>
            <a:off x="1979613" y="6453188"/>
            <a:ext cx="5400675"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200" b="1">
                <a:solidFill>
                  <a:srgbClr val="FFFFFF"/>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930" r:id="rId1"/>
    <p:sldLayoutId id="2147493931" r:id="rId2"/>
    <p:sldLayoutId id="2147493932" r:id="rId3"/>
    <p:sldLayoutId id="2147493933" r:id="rId4"/>
    <p:sldLayoutId id="2147493934" r:id="rId5"/>
    <p:sldLayoutId id="2147493935" r:id="rId6"/>
    <p:sldLayoutId id="2147493936" r:id="rId7"/>
    <p:sldLayoutId id="2147493937" r:id="rId8"/>
    <p:sldLayoutId id="2147493938" r:id="rId9"/>
    <p:sldLayoutId id="2147493939" r:id="rId10"/>
    <p:sldLayoutId id="2147493940" r:id="rId11"/>
    <p:sldLayoutId id="2147493941" r:id="rId12"/>
    <p:sldLayoutId id="2147493942" r:id="rId13"/>
  </p:sldLayoutIdLst>
  <p:hf hdr="0"/>
  <p:txStyles>
    <p:titleStyle>
      <a:lvl1pPr algn="l" rtl="0" eaLnBrk="0" fontAlgn="base" hangingPunct="0">
        <a:spcBef>
          <a:spcPct val="0"/>
        </a:spcBef>
        <a:spcAft>
          <a:spcPct val="0"/>
        </a:spcAft>
        <a:defRPr sz="2800">
          <a:solidFill>
            <a:srgbClr val="015CAB"/>
          </a:solidFill>
          <a:latin typeface="+mj-lt"/>
          <a:ea typeface="+mj-ea"/>
          <a:cs typeface="+mj-cs"/>
        </a:defRPr>
      </a:lvl1pPr>
      <a:lvl2pPr algn="l" rtl="0" eaLnBrk="0" fontAlgn="base" hangingPunct="0">
        <a:spcBef>
          <a:spcPct val="0"/>
        </a:spcBef>
        <a:spcAft>
          <a:spcPct val="0"/>
        </a:spcAft>
        <a:defRPr sz="2800">
          <a:solidFill>
            <a:srgbClr val="015CAB"/>
          </a:solidFill>
          <a:latin typeface="Arial" charset="0"/>
          <a:cs typeface="Times New Roman" pitchFamily="18" charset="0"/>
        </a:defRPr>
      </a:lvl2pPr>
      <a:lvl3pPr algn="l" rtl="0" eaLnBrk="0" fontAlgn="base" hangingPunct="0">
        <a:spcBef>
          <a:spcPct val="0"/>
        </a:spcBef>
        <a:spcAft>
          <a:spcPct val="0"/>
        </a:spcAft>
        <a:defRPr sz="2800">
          <a:solidFill>
            <a:srgbClr val="015CAB"/>
          </a:solidFill>
          <a:latin typeface="Arial" charset="0"/>
          <a:cs typeface="Times New Roman" pitchFamily="18" charset="0"/>
        </a:defRPr>
      </a:lvl3pPr>
      <a:lvl4pPr algn="l" rtl="0" eaLnBrk="0" fontAlgn="base" hangingPunct="0">
        <a:spcBef>
          <a:spcPct val="0"/>
        </a:spcBef>
        <a:spcAft>
          <a:spcPct val="0"/>
        </a:spcAft>
        <a:defRPr sz="2800">
          <a:solidFill>
            <a:srgbClr val="015CAB"/>
          </a:solidFill>
          <a:latin typeface="Arial" charset="0"/>
          <a:cs typeface="Times New Roman" pitchFamily="18" charset="0"/>
        </a:defRPr>
      </a:lvl4pPr>
      <a:lvl5pPr algn="l" rtl="0" eaLnBrk="0" fontAlgn="base" hangingPunct="0">
        <a:spcBef>
          <a:spcPct val="0"/>
        </a:spcBef>
        <a:spcAft>
          <a:spcPct val="0"/>
        </a:spcAft>
        <a:defRPr sz="2800">
          <a:solidFill>
            <a:srgbClr val="015CAB"/>
          </a:solidFill>
          <a:latin typeface="Arial" charset="0"/>
          <a:cs typeface="Times New Roman" pitchFamily="18" charset="0"/>
        </a:defRPr>
      </a:lvl5pPr>
      <a:lvl6pPr marL="457200" algn="l" rtl="0" fontAlgn="base">
        <a:spcBef>
          <a:spcPct val="0"/>
        </a:spcBef>
        <a:spcAft>
          <a:spcPct val="0"/>
        </a:spcAft>
        <a:defRPr sz="2800">
          <a:solidFill>
            <a:srgbClr val="015CAB"/>
          </a:solidFill>
          <a:latin typeface="Arial" charset="0"/>
          <a:cs typeface="Times New Roman" pitchFamily="18" charset="0"/>
        </a:defRPr>
      </a:lvl6pPr>
      <a:lvl7pPr marL="914400" algn="l" rtl="0" fontAlgn="base">
        <a:spcBef>
          <a:spcPct val="0"/>
        </a:spcBef>
        <a:spcAft>
          <a:spcPct val="0"/>
        </a:spcAft>
        <a:defRPr sz="2800">
          <a:solidFill>
            <a:srgbClr val="015CAB"/>
          </a:solidFill>
          <a:latin typeface="Arial" charset="0"/>
          <a:cs typeface="Times New Roman" pitchFamily="18" charset="0"/>
        </a:defRPr>
      </a:lvl7pPr>
      <a:lvl8pPr marL="1371600" algn="l" rtl="0" fontAlgn="base">
        <a:spcBef>
          <a:spcPct val="0"/>
        </a:spcBef>
        <a:spcAft>
          <a:spcPct val="0"/>
        </a:spcAft>
        <a:defRPr sz="2800">
          <a:solidFill>
            <a:srgbClr val="015CAB"/>
          </a:solidFill>
          <a:latin typeface="Arial" charset="0"/>
          <a:cs typeface="Times New Roman" pitchFamily="18" charset="0"/>
        </a:defRPr>
      </a:lvl8pPr>
      <a:lvl9pPr marL="1828800" algn="l" rtl="0" fontAlgn="base">
        <a:spcBef>
          <a:spcPct val="0"/>
        </a:spcBef>
        <a:spcAft>
          <a:spcPct val="0"/>
        </a:spcAft>
        <a:defRPr sz="2800">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Blip>
          <a:blip r:embed="rId16"/>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Blip>
          <a:blip r:embed="rId16"/>
        </a:buBlip>
        <a:defRPr sz="2400">
          <a:solidFill>
            <a:schemeClr val="tx1"/>
          </a:solidFill>
          <a:latin typeface="+mn-lt"/>
          <a:cs typeface="+mn-cs"/>
        </a:defRPr>
      </a:lvl2pPr>
      <a:lvl3pPr marL="1143000" indent="-228600" algn="l" rtl="0" eaLnBrk="0" fontAlgn="base" hangingPunct="0">
        <a:spcBef>
          <a:spcPct val="20000"/>
        </a:spcBef>
        <a:spcAft>
          <a:spcPct val="0"/>
        </a:spcAft>
        <a:buBlip>
          <a:blip r:embed="rId16"/>
        </a:buBlip>
        <a:defRPr sz="2400">
          <a:solidFill>
            <a:schemeClr val="tx1"/>
          </a:solidFill>
          <a:latin typeface="+mn-lt"/>
          <a:cs typeface="+mn-cs"/>
        </a:defRPr>
      </a:lvl3pPr>
      <a:lvl4pPr marL="1600200" indent="-228600" algn="l" rtl="0" eaLnBrk="0" fontAlgn="base" hangingPunct="0">
        <a:spcBef>
          <a:spcPct val="20000"/>
        </a:spcBef>
        <a:spcAft>
          <a:spcPct val="0"/>
        </a:spcAft>
        <a:buBlip>
          <a:blip r:embed="rId16"/>
        </a:buBlip>
        <a:defRPr sz="2000">
          <a:solidFill>
            <a:schemeClr val="tx1"/>
          </a:solidFill>
          <a:latin typeface="+mn-lt"/>
          <a:cs typeface="+mn-cs"/>
        </a:defRPr>
      </a:lvl4pPr>
      <a:lvl5pPr marL="2057400" indent="-228600" algn="l" rtl="0" eaLnBrk="0" fontAlgn="base" hangingPunct="0">
        <a:spcBef>
          <a:spcPct val="20000"/>
        </a:spcBef>
        <a:spcAft>
          <a:spcPct val="0"/>
        </a:spcAft>
        <a:buBlip>
          <a:blip r:embed="rId16"/>
        </a:buBlip>
        <a:defRPr sz="2000">
          <a:solidFill>
            <a:schemeClr val="tx1"/>
          </a:solidFill>
          <a:latin typeface="+mn-lt"/>
          <a:cs typeface="+mn-cs"/>
        </a:defRPr>
      </a:lvl5pPr>
      <a:lvl6pPr marL="2514600" indent="-228600" algn="l" rtl="0" fontAlgn="base">
        <a:spcBef>
          <a:spcPct val="20000"/>
        </a:spcBef>
        <a:spcAft>
          <a:spcPct val="0"/>
        </a:spcAft>
        <a:buBlip>
          <a:blip r:embed="rId16"/>
        </a:buBlip>
        <a:defRPr sz="2000">
          <a:solidFill>
            <a:schemeClr val="tx1"/>
          </a:solidFill>
          <a:latin typeface="+mn-lt"/>
          <a:cs typeface="+mn-cs"/>
        </a:defRPr>
      </a:lvl6pPr>
      <a:lvl7pPr marL="2971800" indent="-228600" algn="l" rtl="0" fontAlgn="base">
        <a:spcBef>
          <a:spcPct val="20000"/>
        </a:spcBef>
        <a:spcAft>
          <a:spcPct val="0"/>
        </a:spcAft>
        <a:buBlip>
          <a:blip r:embed="rId16"/>
        </a:buBlip>
        <a:defRPr sz="2000">
          <a:solidFill>
            <a:schemeClr val="tx1"/>
          </a:solidFill>
          <a:latin typeface="+mn-lt"/>
          <a:cs typeface="+mn-cs"/>
        </a:defRPr>
      </a:lvl7pPr>
      <a:lvl8pPr marL="3429000" indent="-228600" algn="l" rtl="0" fontAlgn="base">
        <a:spcBef>
          <a:spcPct val="20000"/>
        </a:spcBef>
        <a:spcAft>
          <a:spcPct val="0"/>
        </a:spcAft>
        <a:buBlip>
          <a:blip r:embed="rId16"/>
        </a:buBlip>
        <a:defRPr sz="2000">
          <a:solidFill>
            <a:schemeClr val="tx1"/>
          </a:solidFill>
          <a:latin typeface="+mn-lt"/>
          <a:cs typeface="+mn-cs"/>
        </a:defRPr>
      </a:lvl8pPr>
      <a:lvl9pPr marL="3886200" indent="-228600" algn="l" rtl="0" fontAlgn="base">
        <a:spcBef>
          <a:spcPct val="20000"/>
        </a:spcBef>
        <a:spcAft>
          <a:spcPct val="0"/>
        </a:spcAft>
        <a:buBlip>
          <a:blip r:embed="rId16"/>
        </a:buBlip>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1260475" y="260350"/>
            <a:ext cx="5903913"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pPr lvl="0"/>
            <a:r>
              <a:rPr lang="en-GB" altLang="en-US" smtClean="0"/>
              <a:t>Click to edit Master title style</a:t>
            </a:r>
          </a:p>
        </p:txBody>
      </p:sp>
      <p:sp>
        <p:nvSpPr>
          <p:cNvPr id="3075" name="Rectangle 3"/>
          <p:cNvSpPr>
            <a:spLocks noGrp="1" noChangeArrowheads="1"/>
          </p:cNvSpPr>
          <p:nvPr>
            <p:ph type="body" idx="1"/>
          </p:nvPr>
        </p:nvSpPr>
        <p:spPr bwMode="auto">
          <a:xfrm>
            <a:off x="363538" y="1125538"/>
            <a:ext cx="8456612" cy="525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381000" y="6524625"/>
            <a:ext cx="990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000">
                <a:solidFill>
                  <a:srgbClr val="FFFFFF"/>
                </a:solidFill>
              </a:defRPr>
            </a:lvl1pPr>
          </a:lstStyle>
          <a:p>
            <a:pPr>
              <a:defRPr/>
            </a:pPr>
            <a:fld id="{CA3A161D-C820-4DF5-8D76-FE42E9407BC5}" type="datetime5">
              <a:rPr lang="en-GB" altLang="en-US"/>
              <a:pPr>
                <a:defRPr/>
              </a:pPr>
              <a:t>7-Jan-17</a:t>
            </a:fld>
            <a:endParaRPr lang="en-GB" altLang="en-US"/>
          </a:p>
        </p:txBody>
      </p:sp>
      <p:sp>
        <p:nvSpPr>
          <p:cNvPr id="1030" name="Rectangle 6"/>
          <p:cNvSpPr>
            <a:spLocks noGrp="1" noChangeArrowheads="1"/>
          </p:cNvSpPr>
          <p:nvPr>
            <p:ph type="sldNum" sz="quarter" idx="4"/>
          </p:nvPr>
        </p:nvSpPr>
        <p:spPr bwMode="auto">
          <a:xfrm>
            <a:off x="7772400" y="6524625"/>
            <a:ext cx="990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rgbClr val="FFFFFF"/>
                </a:solidFill>
              </a:defRPr>
            </a:lvl1pPr>
          </a:lstStyle>
          <a:p>
            <a:pPr>
              <a:defRPr/>
            </a:pPr>
            <a:fld id="{BA6E4C30-9BC2-4BCB-A12F-CE4D37421744}" type="slidenum">
              <a:rPr lang="en-US" altLang="en-US"/>
              <a:pPr>
                <a:defRPr/>
              </a:pPr>
              <a:t>‹#›</a:t>
            </a:fld>
            <a:endParaRPr lang="en-US" altLang="en-US"/>
          </a:p>
        </p:txBody>
      </p:sp>
      <p:sp>
        <p:nvSpPr>
          <p:cNvPr id="1031" name="Rectangle 7"/>
          <p:cNvSpPr>
            <a:spLocks noGrp="1" noChangeArrowheads="1"/>
          </p:cNvSpPr>
          <p:nvPr>
            <p:ph type="ftr" sz="quarter" idx="3"/>
          </p:nvPr>
        </p:nvSpPr>
        <p:spPr bwMode="auto">
          <a:xfrm>
            <a:off x="1403350" y="6524625"/>
            <a:ext cx="63373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200" b="1">
                <a:solidFill>
                  <a:srgbClr val="FFFFFF"/>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908" r:id="rId1"/>
    <p:sldLayoutId id="2147493909" r:id="rId2"/>
    <p:sldLayoutId id="2147493910" r:id="rId3"/>
    <p:sldLayoutId id="2147493911" r:id="rId4"/>
    <p:sldLayoutId id="2147493912" r:id="rId5"/>
    <p:sldLayoutId id="2147493913" r:id="rId6"/>
    <p:sldLayoutId id="2147493914" r:id="rId7"/>
    <p:sldLayoutId id="2147493915" r:id="rId8"/>
    <p:sldLayoutId id="2147493916" r:id="rId9"/>
    <p:sldLayoutId id="2147493917" r:id="rId10"/>
    <p:sldLayoutId id="2147493918" r:id="rId11"/>
  </p:sldLayoutIdLst>
  <p:hf hdr="0"/>
  <p:txStyles>
    <p:titleStyle>
      <a:lvl1pPr algn="l" rtl="0" eaLnBrk="0" fontAlgn="base" hangingPunct="0">
        <a:spcBef>
          <a:spcPct val="0"/>
        </a:spcBef>
        <a:spcAft>
          <a:spcPct val="0"/>
        </a:spcAft>
        <a:defRPr sz="2200" b="1">
          <a:solidFill>
            <a:srgbClr val="015CAB"/>
          </a:solidFill>
          <a:latin typeface="+mj-lt"/>
          <a:ea typeface="+mj-ea"/>
          <a:cs typeface="+mj-cs"/>
        </a:defRPr>
      </a:lvl1pPr>
      <a:lvl2pPr algn="l" rtl="0" eaLnBrk="0" fontAlgn="base" hangingPunct="0">
        <a:spcBef>
          <a:spcPct val="0"/>
        </a:spcBef>
        <a:spcAft>
          <a:spcPct val="0"/>
        </a:spcAft>
        <a:defRPr sz="2200" b="1">
          <a:solidFill>
            <a:srgbClr val="015CAB"/>
          </a:solidFill>
          <a:latin typeface="Arial" charset="0"/>
          <a:cs typeface="Times New Roman" pitchFamily="18" charset="0"/>
        </a:defRPr>
      </a:lvl2pPr>
      <a:lvl3pPr algn="l" rtl="0" eaLnBrk="0" fontAlgn="base" hangingPunct="0">
        <a:spcBef>
          <a:spcPct val="0"/>
        </a:spcBef>
        <a:spcAft>
          <a:spcPct val="0"/>
        </a:spcAft>
        <a:defRPr sz="2200" b="1">
          <a:solidFill>
            <a:srgbClr val="015CAB"/>
          </a:solidFill>
          <a:latin typeface="Arial" charset="0"/>
          <a:cs typeface="Times New Roman" pitchFamily="18" charset="0"/>
        </a:defRPr>
      </a:lvl3pPr>
      <a:lvl4pPr algn="l" rtl="0" eaLnBrk="0" fontAlgn="base" hangingPunct="0">
        <a:spcBef>
          <a:spcPct val="0"/>
        </a:spcBef>
        <a:spcAft>
          <a:spcPct val="0"/>
        </a:spcAft>
        <a:defRPr sz="2200" b="1">
          <a:solidFill>
            <a:srgbClr val="015CAB"/>
          </a:solidFill>
          <a:latin typeface="Arial" charset="0"/>
          <a:cs typeface="Times New Roman" pitchFamily="18" charset="0"/>
        </a:defRPr>
      </a:lvl4pPr>
      <a:lvl5pPr algn="l" rtl="0" eaLnBrk="0" fontAlgn="base" hangingPunct="0">
        <a:spcBef>
          <a:spcPct val="0"/>
        </a:spcBef>
        <a:spcAft>
          <a:spcPct val="0"/>
        </a:spcAft>
        <a:defRPr sz="2200" b="1">
          <a:solidFill>
            <a:srgbClr val="015CAB"/>
          </a:solidFill>
          <a:latin typeface="Arial" charset="0"/>
          <a:cs typeface="Times New Roman" pitchFamily="18" charset="0"/>
        </a:defRPr>
      </a:lvl5pPr>
      <a:lvl6pPr marL="457200" algn="l" rtl="0" eaLnBrk="0" fontAlgn="base" hangingPunct="0">
        <a:spcBef>
          <a:spcPct val="0"/>
        </a:spcBef>
        <a:spcAft>
          <a:spcPct val="0"/>
        </a:spcAft>
        <a:defRPr sz="2200" b="1">
          <a:solidFill>
            <a:srgbClr val="015CAB"/>
          </a:solidFill>
          <a:latin typeface="Arial" charset="0"/>
          <a:cs typeface="Times New Roman" pitchFamily="18" charset="0"/>
        </a:defRPr>
      </a:lvl6pPr>
      <a:lvl7pPr marL="914400" algn="l" rtl="0" eaLnBrk="0" fontAlgn="base" hangingPunct="0">
        <a:spcBef>
          <a:spcPct val="0"/>
        </a:spcBef>
        <a:spcAft>
          <a:spcPct val="0"/>
        </a:spcAft>
        <a:defRPr sz="2200" b="1">
          <a:solidFill>
            <a:srgbClr val="015CAB"/>
          </a:solidFill>
          <a:latin typeface="Arial" charset="0"/>
          <a:cs typeface="Times New Roman" pitchFamily="18" charset="0"/>
        </a:defRPr>
      </a:lvl7pPr>
      <a:lvl8pPr marL="1371600" algn="l" rtl="0" eaLnBrk="0" fontAlgn="base" hangingPunct="0">
        <a:spcBef>
          <a:spcPct val="0"/>
        </a:spcBef>
        <a:spcAft>
          <a:spcPct val="0"/>
        </a:spcAft>
        <a:defRPr sz="2200" b="1">
          <a:solidFill>
            <a:srgbClr val="015CAB"/>
          </a:solidFill>
          <a:latin typeface="Arial" charset="0"/>
          <a:cs typeface="Times New Roman" pitchFamily="18" charset="0"/>
        </a:defRPr>
      </a:lvl8pPr>
      <a:lvl9pPr marL="1828800" algn="l" rtl="0" eaLnBrk="0" fontAlgn="base" hangingPunct="0">
        <a:spcBef>
          <a:spcPct val="0"/>
        </a:spcBef>
        <a:spcAft>
          <a:spcPct val="0"/>
        </a:spcAft>
        <a:defRPr sz="2200" b="1">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cs typeface="+mn-cs"/>
        </a:defRPr>
      </a:lvl2pPr>
      <a:lvl3pPr marL="1143000" indent="-228600" algn="l" rtl="0" eaLnBrk="0" fontAlgn="base" hangingPunct="0">
        <a:spcBef>
          <a:spcPct val="20000"/>
        </a:spcBef>
        <a:spcAft>
          <a:spcPct val="0"/>
        </a:spcAft>
        <a:buChar char="•"/>
        <a:defRPr sz="20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0" fontAlgn="base" hangingPunct="0">
        <a:spcBef>
          <a:spcPct val="20000"/>
        </a:spcBef>
        <a:spcAft>
          <a:spcPct val="0"/>
        </a:spcAft>
        <a:buChar char="•"/>
        <a:defRPr sz="2000">
          <a:solidFill>
            <a:schemeClr val="tx1"/>
          </a:solidFill>
          <a:latin typeface="+mn-lt"/>
          <a:cs typeface="+mn-cs"/>
        </a:defRPr>
      </a:lvl6pPr>
      <a:lvl7pPr marL="2971800" indent="-228600" algn="l" rtl="0" eaLnBrk="0" fontAlgn="base" hangingPunct="0">
        <a:spcBef>
          <a:spcPct val="20000"/>
        </a:spcBef>
        <a:spcAft>
          <a:spcPct val="0"/>
        </a:spcAft>
        <a:buChar char="•"/>
        <a:defRPr sz="2000">
          <a:solidFill>
            <a:schemeClr val="tx1"/>
          </a:solidFill>
          <a:latin typeface="+mn-lt"/>
          <a:cs typeface="+mn-cs"/>
        </a:defRPr>
      </a:lvl7pPr>
      <a:lvl8pPr marL="3429000" indent="-228600" algn="l" rtl="0" eaLnBrk="0" fontAlgn="base" hangingPunct="0">
        <a:spcBef>
          <a:spcPct val="20000"/>
        </a:spcBef>
        <a:spcAft>
          <a:spcPct val="0"/>
        </a:spcAft>
        <a:buChar char="•"/>
        <a:defRPr sz="2000">
          <a:solidFill>
            <a:schemeClr val="tx1"/>
          </a:solidFill>
          <a:latin typeface="+mn-lt"/>
          <a:cs typeface="+mn-cs"/>
        </a:defRPr>
      </a:lvl8pPr>
      <a:lvl9pPr marL="3886200" indent="-228600" algn="l" rtl="0" eaLnBrk="0" fontAlgn="base" hangingPunct="0">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260475" y="260350"/>
            <a:ext cx="5903913"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pPr lvl="0"/>
            <a:r>
              <a:rPr lang="en-GB" altLang="en-US" smtClean="0"/>
              <a:t>Click to edit Master title style</a:t>
            </a:r>
          </a:p>
        </p:txBody>
      </p:sp>
      <p:sp>
        <p:nvSpPr>
          <p:cNvPr id="4099" name="Rectangle 3"/>
          <p:cNvSpPr>
            <a:spLocks noGrp="1" noChangeArrowheads="1"/>
          </p:cNvSpPr>
          <p:nvPr>
            <p:ph type="body" idx="1"/>
          </p:nvPr>
        </p:nvSpPr>
        <p:spPr bwMode="auto">
          <a:xfrm>
            <a:off x="363538" y="1125538"/>
            <a:ext cx="8456612" cy="525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381000" y="6524625"/>
            <a:ext cx="990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000">
                <a:solidFill>
                  <a:srgbClr val="FFFFFF"/>
                </a:solidFill>
              </a:defRPr>
            </a:lvl1pPr>
          </a:lstStyle>
          <a:p>
            <a:pPr>
              <a:defRPr/>
            </a:pPr>
            <a:fld id="{40AB21DB-4CD0-4611-84B7-B49AD73692CD}" type="datetime5">
              <a:rPr lang="en-GB" altLang="en-US"/>
              <a:pPr>
                <a:defRPr/>
              </a:pPr>
              <a:t>7-Jan-17</a:t>
            </a:fld>
            <a:endParaRPr lang="en-GB" altLang="en-US"/>
          </a:p>
        </p:txBody>
      </p:sp>
      <p:sp>
        <p:nvSpPr>
          <p:cNvPr id="1030" name="Rectangle 6"/>
          <p:cNvSpPr>
            <a:spLocks noGrp="1" noChangeArrowheads="1"/>
          </p:cNvSpPr>
          <p:nvPr>
            <p:ph type="sldNum" sz="quarter" idx="4"/>
          </p:nvPr>
        </p:nvSpPr>
        <p:spPr bwMode="auto">
          <a:xfrm>
            <a:off x="7772400" y="6524625"/>
            <a:ext cx="990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rgbClr val="FFFFFF"/>
                </a:solidFill>
              </a:defRPr>
            </a:lvl1pPr>
          </a:lstStyle>
          <a:p>
            <a:pPr>
              <a:defRPr/>
            </a:pPr>
            <a:fld id="{7D24BF71-ACF2-441D-9F51-055DE12AB130}" type="slidenum">
              <a:rPr lang="en-US" altLang="en-US"/>
              <a:pPr>
                <a:defRPr/>
              </a:pPr>
              <a:t>‹#›</a:t>
            </a:fld>
            <a:endParaRPr lang="en-US" altLang="en-US"/>
          </a:p>
        </p:txBody>
      </p:sp>
      <p:sp>
        <p:nvSpPr>
          <p:cNvPr id="1031" name="Rectangle 7"/>
          <p:cNvSpPr>
            <a:spLocks noGrp="1" noChangeArrowheads="1"/>
          </p:cNvSpPr>
          <p:nvPr>
            <p:ph type="ftr" sz="quarter" idx="3"/>
          </p:nvPr>
        </p:nvSpPr>
        <p:spPr bwMode="auto">
          <a:xfrm>
            <a:off x="1403350" y="6524625"/>
            <a:ext cx="63373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200" b="1">
                <a:solidFill>
                  <a:srgbClr val="FFFFFF"/>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919" r:id="rId1"/>
    <p:sldLayoutId id="2147493920" r:id="rId2"/>
    <p:sldLayoutId id="2147493921" r:id="rId3"/>
    <p:sldLayoutId id="2147493922" r:id="rId4"/>
    <p:sldLayoutId id="2147493923" r:id="rId5"/>
    <p:sldLayoutId id="2147493924" r:id="rId6"/>
    <p:sldLayoutId id="2147493925" r:id="rId7"/>
    <p:sldLayoutId id="2147493926" r:id="rId8"/>
    <p:sldLayoutId id="2147493927" r:id="rId9"/>
    <p:sldLayoutId id="2147493928" r:id="rId10"/>
    <p:sldLayoutId id="2147493929" r:id="rId11"/>
  </p:sldLayoutIdLst>
  <p:hf hdr="0"/>
  <p:txStyles>
    <p:titleStyle>
      <a:lvl1pPr algn="l" rtl="0" eaLnBrk="0" fontAlgn="base" hangingPunct="0">
        <a:spcBef>
          <a:spcPct val="0"/>
        </a:spcBef>
        <a:spcAft>
          <a:spcPct val="0"/>
        </a:spcAft>
        <a:defRPr sz="2200" b="1">
          <a:solidFill>
            <a:srgbClr val="015CAB"/>
          </a:solidFill>
          <a:latin typeface="+mj-lt"/>
          <a:ea typeface="+mj-ea"/>
          <a:cs typeface="+mj-cs"/>
        </a:defRPr>
      </a:lvl1pPr>
      <a:lvl2pPr algn="l" rtl="0" eaLnBrk="0" fontAlgn="base" hangingPunct="0">
        <a:spcBef>
          <a:spcPct val="0"/>
        </a:spcBef>
        <a:spcAft>
          <a:spcPct val="0"/>
        </a:spcAft>
        <a:defRPr sz="2200" b="1">
          <a:solidFill>
            <a:srgbClr val="015CAB"/>
          </a:solidFill>
          <a:latin typeface="Arial" charset="0"/>
          <a:cs typeface="Times New Roman" pitchFamily="18" charset="0"/>
        </a:defRPr>
      </a:lvl2pPr>
      <a:lvl3pPr algn="l" rtl="0" eaLnBrk="0" fontAlgn="base" hangingPunct="0">
        <a:spcBef>
          <a:spcPct val="0"/>
        </a:spcBef>
        <a:spcAft>
          <a:spcPct val="0"/>
        </a:spcAft>
        <a:defRPr sz="2200" b="1">
          <a:solidFill>
            <a:srgbClr val="015CAB"/>
          </a:solidFill>
          <a:latin typeface="Arial" charset="0"/>
          <a:cs typeface="Times New Roman" pitchFamily="18" charset="0"/>
        </a:defRPr>
      </a:lvl3pPr>
      <a:lvl4pPr algn="l" rtl="0" eaLnBrk="0" fontAlgn="base" hangingPunct="0">
        <a:spcBef>
          <a:spcPct val="0"/>
        </a:spcBef>
        <a:spcAft>
          <a:spcPct val="0"/>
        </a:spcAft>
        <a:defRPr sz="2200" b="1">
          <a:solidFill>
            <a:srgbClr val="015CAB"/>
          </a:solidFill>
          <a:latin typeface="Arial" charset="0"/>
          <a:cs typeface="Times New Roman" pitchFamily="18" charset="0"/>
        </a:defRPr>
      </a:lvl4pPr>
      <a:lvl5pPr algn="l" rtl="0" eaLnBrk="0" fontAlgn="base" hangingPunct="0">
        <a:spcBef>
          <a:spcPct val="0"/>
        </a:spcBef>
        <a:spcAft>
          <a:spcPct val="0"/>
        </a:spcAft>
        <a:defRPr sz="2200" b="1">
          <a:solidFill>
            <a:srgbClr val="015CAB"/>
          </a:solidFill>
          <a:latin typeface="Arial" charset="0"/>
          <a:cs typeface="Times New Roman" pitchFamily="18" charset="0"/>
        </a:defRPr>
      </a:lvl5pPr>
      <a:lvl6pPr marL="457200" algn="l" rtl="0" eaLnBrk="0" fontAlgn="base" hangingPunct="0">
        <a:spcBef>
          <a:spcPct val="0"/>
        </a:spcBef>
        <a:spcAft>
          <a:spcPct val="0"/>
        </a:spcAft>
        <a:defRPr sz="2200" b="1">
          <a:solidFill>
            <a:srgbClr val="015CAB"/>
          </a:solidFill>
          <a:latin typeface="Arial" charset="0"/>
          <a:cs typeface="Times New Roman" pitchFamily="18" charset="0"/>
        </a:defRPr>
      </a:lvl6pPr>
      <a:lvl7pPr marL="914400" algn="l" rtl="0" eaLnBrk="0" fontAlgn="base" hangingPunct="0">
        <a:spcBef>
          <a:spcPct val="0"/>
        </a:spcBef>
        <a:spcAft>
          <a:spcPct val="0"/>
        </a:spcAft>
        <a:defRPr sz="2200" b="1">
          <a:solidFill>
            <a:srgbClr val="015CAB"/>
          </a:solidFill>
          <a:latin typeface="Arial" charset="0"/>
          <a:cs typeface="Times New Roman" pitchFamily="18" charset="0"/>
        </a:defRPr>
      </a:lvl7pPr>
      <a:lvl8pPr marL="1371600" algn="l" rtl="0" eaLnBrk="0" fontAlgn="base" hangingPunct="0">
        <a:spcBef>
          <a:spcPct val="0"/>
        </a:spcBef>
        <a:spcAft>
          <a:spcPct val="0"/>
        </a:spcAft>
        <a:defRPr sz="2200" b="1">
          <a:solidFill>
            <a:srgbClr val="015CAB"/>
          </a:solidFill>
          <a:latin typeface="Arial" charset="0"/>
          <a:cs typeface="Times New Roman" pitchFamily="18" charset="0"/>
        </a:defRPr>
      </a:lvl8pPr>
      <a:lvl9pPr marL="1828800" algn="l" rtl="0" eaLnBrk="0" fontAlgn="base" hangingPunct="0">
        <a:spcBef>
          <a:spcPct val="0"/>
        </a:spcBef>
        <a:spcAft>
          <a:spcPct val="0"/>
        </a:spcAft>
        <a:defRPr sz="2200" b="1">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cs typeface="+mn-cs"/>
        </a:defRPr>
      </a:lvl2pPr>
      <a:lvl3pPr marL="1143000" indent="-228600" algn="l" rtl="0" eaLnBrk="0" fontAlgn="base" hangingPunct="0">
        <a:spcBef>
          <a:spcPct val="20000"/>
        </a:spcBef>
        <a:spcAft>
          <a:spcPct val="0"/>
        </a:spcAft>
        <a:buChar char="•"/>
        <a:defRPr sz="20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0" fontAlgn="base" hangingPunct="0">
        <a:spcBef>
          <a:spcPct val="20000"/>
        </a:spcBef>
        <a:spcAft>
          <a:spcPct val="0"/>
        </a:spcAft>
        <a:buChar char="•"/>
        <a:defRPr sz="2000">
          <a:solidFill>
            <a:schemeClr val="tx1"/>
          </a:solidFill>
          <a:latin typeface="+mn-lt"/>
          <a:cs typeface="+mn-cs"/>
        </a:defRPr>
      </a:lvl6pPr>
      <a:lvl7pPr marL="2971800" indent="-228600" algn="l" rtl="0" eaLnBrk="0" fontAlgn="base" hangingPunct="0">
        <a:spcBef>
          <a:spcPct val="20000"/>
        </a:spcBef>
        <a:spcAft>
          <a:spcPct val="0"/>
        </a:spcAft>
        <a:buChar char="•"/>
        <a:defRPr sz="2000">
          <a:solidFill>
            <a:schemeClr val="tx1"/>
          </a:solidFill>
          <a:latin typeface="+mn-lt"/>
          <a:cs typeface="+mn-cs"/>
        </a:defRPr>
      </a:lvl7pPr>
      <a:lvl8pPr marL="3429000" indent="-228600" algn="l" rtl="0" eaLnBrk="0" fontAlgn="base" hangingPunct="0">
        <a:spcBef>
          <a:spcPct val="20000"/>
        </a:spcBef>
        <a:spcAft>
          <a:spcPct val="0"/>
        </a:spcAft>
        <a:buChar char="•"/>
        <a:defRPr sz="2000">
          <a:solidFill>
            <a:schemeClr val="tx1"/>
          </a:solidFill>
          <a:latin typeface="+mn-lt"/>
          <a:cs typeface="+mn-cs"/>
        </a:defRPr>
      </a:lvl8pPr>
      <a:lvl9pPr marL="3886200" indent="-228600" algn="l" rtl="0" eaLnBrk="0" fontAlgn="base" hangingPunct="0">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2411413" y="152400"/>
            <a:ext cx="648176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lvl="0"/>
            <a:r>
              <a:rPr lang="en-GB" altLang="en-US" smtClean="0"/>
              <a:t>Click to edit Master title style</a:t>
            </a:r>
          </a:p>
        </p:txBody>
      </p:sp>
      <p:sp>
        <p:nvSpPr>
          <p:cNvPr id="5123" name="Rectangle 3"/>
          <p:cNvSpPr>
            <a:spLocks noGrp="1" noChangeArrowheads="1"/>
          </p:cNvSpPr>
          <p:nvPr>
            <p:ph type="body" idx="1"/>
          </p:nvPr>
        </p:nvSpPr>
        <p:spPr bwMode="auto">
          <a:xfrm>
            <a:off x="250825" y="1052513"/>
            <a:ext cx="864235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381000" y="6524625"/>
            <a:ext cx="990600" cy="3333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spcBef>
                <a:spcPct val="0"/>
              </a:spcBef>
              <a:buFontTx/>
              <a:buNone/>
              <a:defRPr sz="1000">
                <a:solidFill>
                  <a:srgbClr val="FFFFFF"/>
                </a:solidFill>
              </a:defRPr>
            </a:lvl1pPr>
          </a:lstStyle>
          <a:p>
            <a:pPr>
              <a:defRPr/>
            </a:pPr>
            <a:fld id="{94CD80AA-48AA-4FA7-B95A-BE8F04DEBFD8}" type="datetime1">
              <a:rPr lang="en-GB"/>
              <a:pPr>
                <a:defRPr/>
              </a:pPr>
              <a:t>07/01/2017</a:t>
            </a:fld>
            <a:r>
              <a:rPr lang="en-US"/>
              <a:t>28/02/2013</a:t>
            </a:r>
          </a:p>
        </p:txBody>
      </p:sp>
      <p:sp>
        <p:nvSpPr>
          <p:cNvPr id="1030" name="Rectangle 6"/>
          <p:cNvSpPr>
            <a:spLocks noGrp="1" noChangeArrowheads="1"/>
          </p:cNvSpPr>
          <p:nvPr>
            <p:ph type="sldNum" sz="quarter" idx="4"/>
          </p:nvPr>
        </p:nvSpPr>
        <p:spPr bwMode="auto">
          <a:xfrm>
            <a:off x="7772400" y="6524625"/>
            <a:ext cx="990600" cy="3333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rgbClr val="FFFFFF"/>
                </a:solidFill>
              </a:defRPr>
            </a:lvl1pPr>
          </a:lstStyle>
          <a:p>
            <a:pPr>
              <a:defRPr/>
            </a:pPr>
            <a:fld id="{37BE3E8B-2F96-438C-BEC1-BA633071DEC2}" type="slidenum">
              <a:rPr lang="en-US" altLang="en-US"/>
              <a:pPr>
                <a:defRPr/>
              </a:pPr>
              <a:t>‹#›</a:t>
            </a:fld>
            <a:endParaRPr lang="en-US" altLang="en-US"/>
          </a:p>
        </p:txBody>
      </p:sp>
      <p:sp>
        <p:nvSpPr>
          <p:cNvPr id="1031" name="Rectangle 7"/>
          <p:cNvSpPr>
            <a:spLocks noGrp="1" noChangeArrowheads="1"/>
          </p:cNvSpPr>
          <p:nvPr>
            <p:ph type="ftr" sz="quarter" idx="3"/>
          </p:nvPr>
        </p:nvSpPr>
        <p:spPr bwMode="auto">
          <a:xfrm>
            <a:off x="1403350" y="6524625"/>
            <a:ext cx="6337300" cy="3333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spcBef>
                <a:spcPct val="0"/>
              </a:spcBef>
              <a:buFontTx/>
              <a:buNone/>
              <a:defRPr sz="1200" b="1">
                <a:solidFill>
                  <a:srgbClr val="FFFFFF"/>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943" r:id="rId1"/>
    <p:sldLayoutId id="2147493944" r:id="rId2"/>
    <p:sldLayoutId id="2147493945" r:id="rId3"/>
  </p:sldLayoutIdLst>
  <p:timing>
    <p:tnLst>
      <p:par>
        <p:cTn id="1" dur="indefinite" restart="never" nodeType="tmRoot"/>
      </p:par>
    </p:tnLst>
  </p:timing>
  <p:hf hdr="0"/>
  <p:txStyles>
    <p:titleStyle>
      <a:lvl1pPr algn="r" rtl="0" eaLnBrk="0" fontAlgn="base" hangingPunct="0">
        <a:spcBef>
          <a:spcPct val="0"/>
        </a:spcBef>
        <a:spcAft>
          <a:spcPct val="0"/>
        </a:spcAft>
        <a:defRPr sz="2400" b="1">
          <a:solidFill>
            <a:srgbClr val="015CAB"/>
          </a:solidFill>
          <a:latin typeface="+mj-lt"/>
          <a:ea typeface="+mj-ea"/>
          <a:cs typeface="+mj-cs"/>
        </a:defRPr>
      </a:lvl1pPr>
      <a:lvl2pPr algn="r" rtl="0" eaLnBrk="0" fontAlgn="base" hangingPunct="0">
        <a:spcBef>
          <a:spcPct val="0"/>
        </a:spcBef>
        <a:spcAft>
          <a:spcPct val="0"/>
        </a:spcAft>
        <a:defRPr sz="2400" b="1">
          <a:solidFill>
            <a:srgbClr val="015CAB"/>
          </a:solidFill>
          <a:latin typeface="Arial" charset="0"/>
          <a:cs typeface="Times New Roman" pitchFamily="18" charset="0"/>
        </a:defRPr>
      </a:lvl2pPr>
      <a:lvl3pPr algn="r" rtl="0" eaLnBrk="0" fontAlgn="base" hangingPunct="0">
        <a:spcBef>
          <a:spcPct val="0"/>
        </a:spcBef>
        <a:spcAft>
          <a:spcPct val="0"/>
        </a:spcAft>
        <a:defRPr sz="2400" b="1">
          <a:solidFill>
            <a:srgbClr val="015CAB"/>
          </a:solidFill>
          <a:latin typeface="Arial" charset="0"/>
          <a:cs typeface="Times New Roman" pitchFamily="18" charset="0"/>
        </a:defRPr>
      </a:lvl3pPr>
      <a:lvl4pPr algn="r" rtl="0" eaLnBrk="0" fontAlgn="base" hangingPunct="0">
        <a:spcBef>
          <a:spcPct val="0"/>
        </a:spcBef>
        <a:spcAft>
          <a:spcPct val="0"/>
        </a:spcAft>
        <a:defRPr sz="2400" b="1">
          <a:solidFill>
            <a:srgbClr val="015CAB"/>
          </a:solidFill>
          <a:latin typeface="Arial" charset="0"/>
          <a:cs typeface="Times New Roman" pitchFamily="18" charset="0"/>
        </a:defRPr>
      </a:lvl4pPr>
      <a:lvl5pPr algn="r" rtl="0" eaLnBrk="0" fontAlgn="base" hangingPunct="0">
        <a:spcBef>
          <a:spcPct val="0"/>
        </a:spcBef>
        <a:spcAft>
          <a:spcPct val="0"/>
        </a:spcAft>
        <a:defRPr sz="2400" b="1">
          <a:solidFill>
            <a:srgbClr val="015CAB"/>
          </a:solidFill>
          <a:latin typeface="Arial" charset="0"/>
          <a:cs typeface="Times New Roman" pitchFamily="18" charset="0"/>
        </a:defRPr>
      </a:lvl5pPr>
      <a:lvl6pPr marL="457200" algn="l" rtl="0" fontAlgn="base">
        <a:spcBef>
          <a:spcPct val="0"/>
        </a:spcBef>
        <a:spcAft>
          <a:spcPct val="0"/>
        </a:spcAft>
        <a:defRPr sz="2200" b="1">
          <a:solidFill>
            <a:srgbClr val="015CAB"/>
          </a:solidFill>
          <a:latin typeface="Arial" charset="0"/>
          <a:cs typeface="Times New Roman" pitchFamily="18" charset="0"/>
        </a:defRPr>
      </a:lvl6pPr>
      <a:lvl7pPr marL="914400" algn="l" rtl="0" fontAlgn="base">
        <a:spcBef>
          <a:spcPct val="0"/>
        </a:spcBef>
        <a:spcAft>
          <a:spcPct val="0"/>
        </a:spcAft>
        <a:defRPr sz="2200" b="1">
          <a:solidFill>
            <a:srgbClr val="015CAB"/>
          </a:solidFill>
          <a:latin typeface="Arial" charset="0"/>
          <a:cs typeface="Times New Roman" pitchFamily="18" charset="0"/>
        </a:defRPr>
      </a:lvl7pPr>
      <a:lvl8pPr marL="1371600" algn="l" rtl="0" fontAlgn="base">
        <a:spcBef>
          <a:spcPct val="0"/>
        </a:spcBef>
        <a:spcAft>
          <a:spcPct val="0"/>
        </a:spcAft>
        <a:defRPr sz="2200" b="1">
          <a:solidFill>
            <a:srgbClr val="015CAB"/>
          </a:solidFill>
          <a:latin typeface="Arial" charset="0"/>
          <a:cs typeface="Times New Roman" pitchFamily="18" charset="0"/>
        </a:defRPr>
      </a:lvl8pPr>
      <a:lvl9pPr marL="1828800" algn="l" rtl="0" fontAlgn="base">
        <a:spcBef>
          <a:spcPct val="0"/>
        </a:spcBef>
        <a:spcAft>
          <a:spcPct val="0"/>
        </a:spcAft>
        <a:defRPr sz="2200" b="1">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Clr>
          <a:schemeClr val="accent1"/>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2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000">
          <a:solidFill>
            <a:schemeClr val="tx1"/>
          </a:solidFill>
          <a:latin typeface="+mn-lt"/>
          <a:cs typeface="+mn-cs"/>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8.xml"/><Relationship Id="rId4" Type="http://schemas.openxmlformats.org/officeDocument/2006/relationships/image" Target="../media/image6.emf"/></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8.xml"/><Relationship Id="rId4" Type="http://schemas.openxmlformats.org/officeDocument/2006/relationships/image" Target="../media/image7.emf"/></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8.xml"/><Relationship Id="rId4" Type="http://schemas.openxmlformats.org/officeDocument/2006/relationships/image" Target="../media/image8.emf"/></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txBox="1">
            <a:spLocks noChangeArrowheads="1"/>
          </p:cNvSpPr>
          <p:nvPr/>
        </p:nvSpPr>
        <p:spPr bwMode="auto">
          <a:xfrm>
            <a:off x="2743200" y="2094869"/>
            <a:ext cx="7777162" cy="360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a:spcBef>
                <a:spcPct val="0"/>
              </a:spcBef>
              <a:buFontTx/>
              <a:buNone/>
            </a:pPr>
            <a:r>
              <a:rPr lang="en-US" altLang="en-US" sz="2200" i="1"/>
              <a:t/>
            </a:r>
            <a:br>
              <a:rPr lang="en-US" altLang="en-US" sz="2200" i="1"/>
            </a:br>
            <a:r>
              <a:rPr lang="en-US" altLang="en-US" sz="2200" i="1"/>
              <a:t/>
            </a:r>
            <a:br>
              <a:rPr lang="en-US" altLang="en-US" sz="2200" i="1"/>
            </a:br>
            <a:endParaRPr lang="en-US" altLang="en-US" sz="2500" b="1">
              <a:solidFill>
                <a:srgbClr val="015CAB"/>
              </a:solidFill>
            </a:endParaRPr>
          </a:p>
          <a:p>
            <a:pPr>
              <a:spcBef>
                <a:spcPct val="0"/>
              </a:spcBef>
              <a:buFontTx/>
              <a:buNone/>
            </a:pPr>
            <a:endParaRPr lang="en-GB" altLang="en-US" sz="2500" b="1">
              <a:solidFill>
                <a:srgbClr val="015CAB"/>
              </a:solidFill>
            </a:endParaRPr>
          </a:p>
          <a:p>
            <a:pPr>
              <a:spcBef>
                <a:spcPct val="0"/>
              </a:spcBef>
              <a:buFontTx/>
              <a:buNone/>
            </a:pPr>
            <a:endParaRPr lang="en-GB" altLang="en-US" sz="2500" b="1">
              <a:solidFill>
                <a:srgbClr val="015CAB"/>
              </a:solidFill>
            </a:endParaRPr>
          </a:p>
          <a:p>
            <a:pPr>
              <a:spcBef>
                <a:spcPct val="0"/>
              </a:spcBef>
              <a:buFontTx/>
              <a:buNone/>
            </a:pPr>
            <a:endParaRPr lang="en-GB" altLang="en-US" sz="2500" b="1">
              <a:solidFill>
                <a:srgbClr val="015CAB"/>
              </a:solidFill>
            </a:endParaRPr>
          </a:p>
          <a:p>
            <a:pPr>
              <a:spcBef>
                <a:spcPct val="0"/>
              </a:spcBef>
              <a:buFontTx/>
              <a:buNone/>
            </a:pPr>
            <a:endParaRPr lang="en-GB" altLang="en-US" sz="2500" b="1">
              <a:solidFill>
                <a:srgbClr val="015CAB"/>
              </a:solidFill>
            </a:endParaRPr>
          </a:p>
          <a:p>
            <a:pPr>
              <a:spcBef>
                <a:spcPct val="0"/>
              </a:spcBef>
              <a:buFontTx/>
              <a:buNone/>
            </a:pPr>
            <a:endParaRPr lang="en-GB" altLang="en-US" sz="2000" b="1">
              <a:solidFill>
                <a:srgbClr val="015CAB"/>
              </a:solidFill>
            </a:endParaRPr>
          </a:p>
        </p:txBody>
      </p:sp>
      <p:sp>
        <p:nvSpPr>
          <p:cNvPr id="22531" name="Footer Placeholder 5"/>
          <p:cNvSpPr>
            <a:spLocks noGrp="1"/>
          </p:cNvSpPr>
          <p:nvPr>
            <p:ph type="ftr" sz="quarter" idx="12"/>
          </p:nvPr>
        </p:nvSpPr>
        <p:spPr>
          <a:xfrm>
            <a:off x="1331913" y="6508750"/>
            <a:ext cx="6337300" cy="333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4" name="Rectangle 3"/>
          <p:cNvSpPr/>
          <p:nvPr/>
        </p:nvSpPr>
        <p:spPr>
          <a:xfrm>
            <a:off x="609600" y="2057400"/>
            <a:ext cx="8305800" cy="4007251"/>
          </a:xfrm>
          <a:prstGeom prst="rect">
            <a:avLst/>
          </a:prstGeom>
        </p:spPr>
        <p:txBody>
          <a:bodyPr wrap="square">
            <a:spAutoFit/>
          </a:bodyPr>
          <a:lstStyle/>
          <a:p>
            <a:pPr lvl="0" algn="ctr">
              <a:spcBef>
                <a:spcPct val="0"/>
              </a:spcBef>
              <a:buNone/>
            </a:pPr>
            <a:r>
              <a:rPr lang="en-US" dirty="0" smtClean="0"/>
              <a:t>“</a:t>
            </a:r>
            <a:r>
              <a:rPr lang="ru-RU" sz="2400" b="1" dirty="0" err="1">
                <a:solidFill>
                  <a:srgbClr val="002060"/>
                </a:solidFill>
              </a:rPr>
              <a:t>Підтримка</a:t>
            </a:r>
            <a:r>
              <a:rPr lang="ru-RU" sz="2400" b="1" dirty="0">
                <a:solidFill>
                  <a:srgbClr val="002060"/>
                </a:solidFill>
              </a:rPr>
              <a:t> </a:t>
            </a:r>
            <a:r>
              <a:rPr lang="ru-RU" sz="2400" b="1" dirty="0" err="1">
                <a:solidFill>
                  <a:srgbClr val="002060"/>
                </a:solidFill>
              </a:rPr>
              <a:t>Міністерства</a:t>
            </a:r>
            <a:r>
              <a:rPr lang="ru-RU" sz="2400" b="1" dirty="0">
                <a:solidFill>
                  <a:srgbClr val="002060"/>
                </a:solidFill>
              </a:rPr>
              <a:t> </a:t>
            </a:r>
            <a:r>
              <a:rPr lang="ru-RU" sz="2400" b="1" dirty="0" err="1">
                <a:solidFill>
                  <a:srgbClr val="002060"/>
                </a:solidFill>
              </a:rPr>
              <a:t>інфраструктури</a:t>
            </a:r>
            <a:r>
              <a:rPr lang="ru-RU" sz="2400" b="1" dirty="0">
                <a:solidFill>
                  <a:srgbClr val="002060"/>
                </a:solidFill>
              </a:rPr>
              <a:t> </a:t>
            </a:r>
            <a:r>
              <a:rPr lang="ru-RU" sz="2400" b="1" dirty="0" err="1">
                <a:solidFill>
                  <a:srgbClr val="002060"/>
                </a:solidFill>
              </a:rPr>
              <a:t>України</a:t>
            </a:r>
            <a:r>
              <a:rPr lang="ru-RU" sz="2400" b="1" dirty="0">
                <a:solidFill>
                  <a:srgbClr val="002060"/>
                </a:solidFill>
              </a:rPr>
              <a:t> </a:t>
            </a:r>
          </a:p>
          <a:p>
            <a:pPr lvl="0" algn="ctr">
              <a:spcBef>
                <a:spcPct val="0"/>
              </a:spcBef>
              <a:buNone/>
            </a:pPr>
            <a:r>
              <a:rPr lang="ru-RU" sz="2400" b="1" dirty="0">
                <a:solidFill>
                  <a:srgbClr val="002060"/>
                </a:solidFill>
              </a:rPr>
              <a:t>у рамках Проекту </a:t>
            </a:r>
            <a:r>
              <a:rPr lang="ru-RU" sz="2400" b="1" dirty="0" err="1">
                <a:solidFill>
                  <a:srgbClr val="002060"/>
                </a:solidFill>
              </a:rPr>
              <a:t>рамкової</a:t>
            </a:r>
            <a:r>
              <a:rPr lang="ru-RU" sz="2400" b="1" dirty="0">
                <a:solidFill>
                  <a:srgbClr val="002060"/>
                </a:solidFill>
              </a:rPr>
              <a:t> </a:t>
            </a:r>
            <a:r>
              <a:rPr lang="ru-RU" sz="2400" b="1" dirty="0" err="1">
                <a:solidFill>
                  <a:srgbClr val="002060"/>
                </a:solidFill>
              </a:rPr>
              <a:t>кредитної</a:t>
            </a:r>
            <a:r>
              <a:rPr lang="ru-RU" sz="2400" b="1" dirty="0">
                <a:solidFill>
                  <a:srgbClr val="002060"/>
                </a:solidFill>
              </a:rPr>
              <a:t> угоди для </a:t>
            </a:r>
            <a:r>
              <a:rPr lang="ru-RU" sz="2400" b="1" dirty="0" err="1">
                <a:solidFill>
                  <a:srgbClr val="002060"/>
                </a:solidFill>
              </a:rPr>
              <a:t>міського</a:t>
            </a:r>
            <a:r>
              <a:rPr lang="ru-RU" sz="2400" b="1" dirty="0">
                <a:solidFill>
                  <a:srgbClr val="002060"/>
                </a:solidFill>
              </a:rPr>
              <a:t> </a:t>
            </a:r>
            <a:r>
              <a:rPr lang="ru-RU" sz="2400" b="1" dirty="0" err="1">
                <a:solidFill>
                  <a:srgbClr val="002060"/>
                </a:solidFill>
              </a:rPr>
              <a:t>громадського</a:t>
            </a:r>
            <a:r>
              <a:rPr lang="ru-RU" sz="2400" b="1" dirty="0">
                <a:solidFill>
                  <a:srgbClr val="002060"/>
                </a:solidFill>
              </a:rPr>
              <a:t> транспорту </a:t>
            </a:r>
            <a:r>
              <a:rPr lang="ru-RU" sz="2400" b="1" dirty="0" err="1">
                <a:solidFill>
                  <a:srgbClr val="002060"/>
                </a:solidFill>
              </a:rPr>
              <a:t>України</a:t>
            </a:r>
            <a:r>
              <a:rPr lang="ru-RU" sz="2400" b="1" dirty="0">
                <a:solidFill>
                  <a:srgbClr val="002060"/>
                </a:solidFill>
              </a:rPr>
              <a:t>”</a:t>
            </a:r>
          </a:p>
          <a:p>
            <a:pPr algn="ctr">
              <a:buNone/>
            </a:pPr>
            <a:endParaRPr lang="en-US" sz="2400" dirty="0" smtClean="0"/>
          </a:p>
          <a:p>
            <a:pPr algn="ctr">
              <a:buNone/>
            </a:pPr>
            <a:endParaRPr lang="en-US" sz="2400" dirty="0" smtClean="0"/>
          </a:p>
          <a:p>
            <a:pPr algn="ctr">
              <a:buNone/>
            </a:pPr>
            <a:r>
              <a:rPr lang="uk-UA" sz="3600" b="1" dirty="0" smtClean="0"/>
              <a:t>Стартова Нарада</a:t>
            </a:r>
            <a:endParaRPr lang="en-US" sz="3600" b="1" dirty="0" smtClean="0"/>
          </a:p>
          <a:p>
            <a:pPr algn="ctr">
              <a:buNone/>
            </a:pPr>
            <a:r>
              <a:rPr lang="uk-UA" sz="2400" b="1" dirty="0" smtClean="0"/>
              <a:t>Керівництво з процедур Проекту (КПП)</a:t>
            </a:r>
            <a:endParaRPr lang="en-US" sz="2400" b="1" dirty="0" smtClean="0"/>
          </a:p>
          <a:p>
            <a:pPr algn="ctr">
              <a:buNone/>
            </a:pPr>
            <a:endParaRPr lang="en-US" sz="2400" b="1" dirty="0" smtClean="0"/>
          </a:p>
          <a:p>
            <a:pPr algn="ctr">
              <a:buNone/>
            </a:pPr>
            <a:r>
              <a:rPr lang="uk-UA" dirty="0"/>
              <a:t>Київ, 13 грудня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10</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762000" y="79376"/>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600" b="1" dirty="0" err="1">
                <a:solidFill>
                  <a:srgbClr val="002060"/>
                </a:solidFill>
              </a:rPr>
              <a:t>Підтримка</a:t>
            </a:r>
            <a:r>
              <a:rPr lang="ru-RU" sz="1600" b="1" dirty="0">
                <a:solidFill>
                  <a:srgbClr val="002060"/>
                </a:solidFill>
              </a:rPr>
              <a:t> </a:t>
            </a:r>
            <a:r>
              <a:rPr lang="ru-RU" sz="1600" b="1" dirty="0" err="1">
                <a:solidFill>
                  <a:srgbClr val="002060"/>
                </a:solidFill>
              </a:rPr>
              <a:t>Міністерства</a:t>
            </a:r>
            <a:r>
              <a:rPr lang="ru-RU" sz="1600" b="1" dirty="0">
                <a:solidFill>
                  <a:srgbClr val="002060"/>
                </a:solidFill>
              </a:rPr>
              <a:t> </a:t>
            </a:r>
            <a:r>
              <a:rPr lang="ru-RU" sz="1600" b="1" dirty="0" err="1">
                <a:solidFill>
                  <a:srgbClr val="002060"/>
                </a:solidFill>
              </a:rPr>
              <a:t>інфраструктури</a:t>
            </a:r>
            <a:r>
              <a:rPr lang="ru-RU" sz="1600" b="1" dirty="0">
                <a:solidFill>
                  <a:srgbClr val="002060"/>
                </a:solidFill>
              </a:rPr>
              <a:t> </a:t>
            </a:r>
            <a:r>
              <a:rPr lang="ru-RU" sz="1600" b="1" dirty="0" err="1">
                <a:solidFill>
                  <a:srgbClr val="002060"/>
                </a:solidFill>
              </a:rPr>
              <a:t>України</a:t>
            </a:r>
            <a:r>
              <a:rPr lang="ru-RU" sz="1600" b="1" dirty="0">
                <a:solidFill>
                  <a:srgbClr val="002060"/>
                </a:solidFill>
              </a:rPr>
              <a:t> </a:t>
            </a:r>
          </a:p>
          <a:p>
            <a:pPr lvl="0" algn="ctr" defTabSz="914400" eaLnBrk="1" hangingPunct="1">
              <a:spcBef>
                <a:spcPct val="0"/>
              </a:spcBef>
              <a:buNone/>
              <a:tabLst/>
            </a:pPr>
            <a:r>
              <a:rPr lang="ru-RU" sz="1600" b="1" dirty="0">
                <a:solidFill>
                  <a:srgbClr val="002060"/>
                </a:solidFill>
              </a:rPr>
              <a:t>у рамках Проекту </a:t>
            </a:r>
            <a:r>
              <a:rPr lang="ru-RU" sz="1600" b="1" dirty="0" err="1">
                <a:solidFill>
                  <a:srgbClr val="002060"/>
                </a:solidFill>
              </a:rPr>
              <a:t>рамкової</a:t>
            </a:r>
            <a:r>
              <a:rPr lang="ru-RU" sz="1600" b="1" dirty="0">
                <a:solidFill>
                  <a:srgbClr val="002060"/>
                </a:solidFill>
              </a:rPr>
              <a:t> </a:t>
            </a:r>
            <a:r>
              <a:rPr lang="ru-RU" sz="1600" b="1" dirty="0" err="1">
                <a:solidFill>
                  <a:srgbClr val="002060"/>
                </a:solidFill>
              </a:rPr>
              <a:t>кредитної</a:t>
            </a:r>
            <a:r>
              <a:rPr lang="ru-RU" sz="1600" b="1" dirty="0">
                <a:solidFill>
                  <a:srgbClr val="002060"/>
                </a:solidFill>
              </a:rPr>
              <a:t> угоди для </a:t>
            </a:r>
            <a:r>
              <a:rPr lang="ru-RU" sz="1600" b="1" dirty="0" err="1">
                <a:solidFill>
                  <a:srgbClr val="002060"/>
                </a:solidFill>
              </a:rPr>
              <a:t>міського</a:t>
            </a:r>
            <a:r>
              <a:rPr lang="ru-RU" sz="1600" b="1" dirty="0">
                <a:solidFill>
                  <a:srgbClr val="002060"/>
                </a:solidFill>
              </a:rPr>
              <a:t> </a:t>
            </a:r>
            <a:r>
              <a:rPr lang="ru-RU" sz="1600" b="1" dirty="0" err="1">
                <a:solidFill>
                  <a:srgbClr val="002060"/>
                </a:solidFill>
              </a:rPr>
              <a:t>громадського</a:t>
            </a:r>
            <a:r>
              <a:rPr lang="ru-RU" sz="1600" b="1" dirty="0">
                <a:solidFill>
                  <a:srgbClr val="002060"/>
                </a:solidFill>
              </a:rPr>
              <a:t> транспорту </a:t>
            </a:r>
            <a:r>
              <a:rPr lang="ru-RU" sz="1600" b="1" dirty="0" err="1">
                <a:solidFill>
                  <a:srgbClr val="002060"/>
                </a:solidFill>
              </a:rPr>
              <a:t>України</a:t>
            </a:r>
            <a:r>
              <a:rPr lang="ru-RU" sz="16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289221" y="838200"/>
            <a:ext cx="8596015" cy="6370975"/>
          </a:xfrm>
          <a:prstGeom prst="rect">
            <a:avLst/>
          </a:prstGeom>
        </p:spPr>
        <p:txBody>
          <a:bodyPr wrap="square">
            <a:spAutoFit/>
          </a:bodyPr>
          <a:lstStyle/>
          <a:p>
            <a:pPr algn="just">
              <a:buNone/>
            </a:pPr>
            <a:r>
              <a:rPr lang="en-GB" i="1" dirty="0" smtClean="0"/>
              <a:t>2.2.3 </a:t>
            </a:r>
            <a:r>
              <a:rPr lang="uk-UA" i="1" dirty="0" smtClean="0"/>
              <a:t>ГВП (продовження)</a:t>
            </a:r>
            <a:endParaRPr lang="en-GB" sz="1800" i="1" dirty="0" smtClean="0"/>
          </a:p>
          <a:p>
            <a:pPr algn="just">
              <a:buNone/>
            </a:pPr>
            <a:r>
              <a:rPr lang="uk-UA" dirty="0" smtClean="0"/>
              <a:t>ГВП відповідає за </a:t>
            </a:r>
            <a:r>
              <a:rPr lang="uk-UA" b="1" dirty="0" smtClean="0"/>
              <a:t>підготовку</a:t>
            </a:r>
            <a:r>
              <a:rPr lang="uk-UA" dirty="0" smtClean="0"/>
              <a:t> </a:t>
            </a:r>
            <a:r>
              <a:rPr lang="uk-UA" dirty="0" err="1" smtClean="0"/>
              <a:t>підпроектів</a:t>
            </a:r>
            <a:r>
              <a:rPr lang="uk-UA" dirty="0" smtClean="0"/>
              <a:t> від імені Кінцевого Отримувача. </a:t>
            </a:r>
            <a:r>
              <a:rPr lang="uk-UA" dirty="0" err="1" smtClean="0"/>
              <a:t>Підпроекти</a:t>
            </a:r>
            <a:r>
              <a:rPr lang="uk-UA" dirty="0" smtClean="0"/>
              <a:t> готуються за власні ресурси Кінцевого Отримувача та/або за підтримки Технічної допомоги (ТД). У випадку потреби в технічній допомозі, Кінцевий Отримувач має подати до ГУПП запит на технічну допомогу. </a:t>
            </a:r>
            <a:r>
              <a:rPr lang="uk-UA" dirty="0" smtClean="0"/>
              <a:t>ГУПП проаналізує всі запити на ТД, погодить їх та </a:t>
            </a:r>
            <a:r>
              <a:rPr lang="uk-UA" dirty="0" err="1" smtClean="0"/>
              <a:t>передасть</a:t>
            </a:r>
            <a:r>
              <a:rPr lang="uk-UA" dirty="0" smtClean="0"/>
              <a:t> на затвердження в ЄІБ.</a:t>
            </a:r>
          </a:p>
          <a:p>
            <a:pPr algn="just">
              <a:buNone/>
            </a:pPr>
            <a:r>
              <a:rPr lang="uk-UA" dirty="0" smtClean="0"/>
              <a:t>Загалом підготовчий етап </a:t>
            </a:r>
            <a:r>
              <a:rPr lang="uk-UA" dirty="0" err="1" smtClean="0"/>
              <a:t>підпроекту</a:t>
            </a:r>
            <a:r>
              <a:rPr lang="uk-UA" dirty="0" smtClean="0"/>
              <a:t> складається з наступних етапів</a:t>
            </a:r>
            <a:r>
              <a:rPr lang="en-GB" dirty="0" smtClean="0"/>
              <a:t>:</a:t>
            </a:r>
            <a:endParaRPr lang="en-US" dirty="0" smtClean="0"/>
          </a:p>
          <a:p>
            <a:pPr lvl="0" algn="just"/>
            <a:r>
              <a:rPr lang="uk-UA" i="1" dirty="0" smtClean="0"/>
              <a:t>Підготовка техніко-економічного обґрунтування</a:t>
            </a:r>
            <a:r>
              <a:rPr lang="en-GB" dirty="0" smtClean="0"/>
              <a:t>, </a:t>
            </a:r>
            <a:r>
              <a:rPr lang="uk-UA" dirty="0" smtClean="0"/>
              <a:t>яка має включати як мінімум аналіз попиту, аналіз варіантів, розробку проектних концепцій, кошториси, аналіз економічної ефективності та</a:t>
            </a:r>
          </a:p>
          <a:p>
            <a:pPr lvl="0" algn="just"/>
            <a:r>
              <a:rPr lang="uk-UA" i="1" dirty="0" smtClean="0"/>
              <a:t>Фінансовий аналіз</a:t>
            </a:r>
            <a:r>
              <a:rPr lang="en-GB" dirty="0" smtClean="0"/>
              <a:t>; </a:t>
            </a:r>
            <a:r>
              <a:rPr lang="uk-UA" dirty="0" smtClean="0"/>
              <a:t>фінансовий аналіз повинен включати прогнозоване зростання тарифу та фінансову компенсацію, яка повинна бути надана Містом транспортній компанії для обслуговування виплати кредиту та на експлуатаційні видатки компанії. </a:t>
            </a:r>
            <a:endParaRPr lang="en-US" dirty="0" smtClean="0"/>
          </a:p>
          <a:p>
            <a:pPr algn="just">
              <a:buFontTx/>
              <a:buChar char="-"/>
            </a:pPr>
            <a:endParaRPr lang="en-US"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152400" y="8382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11</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975518" y="36543"/>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600" b="1" dirty="0" err="1">
                <a:solidFill>
                  <a:srgbClr val="002060"/>
                </a:solidFill>
              </a:rPr>
              <a:t>Підтримка</a:t>
            </a:r>
            <a:r>
              <a:rPr lang="ru-RU" sz="1600" b="1" dirty="0">
                <a:solidFill>
                  <a:srgbClr val="002060"/>
                </a:solidFill>
              </a:rPr>
              <a:t> </a:t>
            </a:r>
            <a:r>
              <a:rPr lang="ru-RU" sz="1600" b="1" dirty="0" err="1">
                <a:solidFill>
                  <a:srgbClr val="002060"/>
                </a:solidFill>
              </a:rPr>
              <a:t>Міністерства</a:t>
            </a:r>
            <a:r>
              <a:rPr lang="ru-RU" sz="1600" b="1" dirty="0">
                <a:solidFill>
                  <a:srgbClr val="002060"/>
                </a:solidFill>
              </a:rPr>
              <a:t> </a:t>
            </a:r>
            <a:r>
              <a:rPr lang="ru-RU" sz="1600" b="1" dirty="0" err="1">
                <a:solidFill>
                  <a:srgbClr val="002060"/>
                </a:solidFill>
              </a:rPr>
              <a:t>інфраструктури</a:t>
            </a:r>
            <a:r>
              <a:rPr lang="ru-RU" sz="1600" b="1" dirty="0">
                <a:solidFill>
                  <a:srgbClr val="002060"/>
                </a:solidFill>
              </a:rPr>
              <a:t> </a:t>
            </a:r>
            <a:r>
              <a:rPr lang="ru-RU" sz="1600" b="1" dirty="0" err="1">
                <a:solidFill>
                  <a:srgbClr val="002060"/>
                </a:solidFill>
              </a:rPr>
              <a:t>України</a:t>
            </a:r>
            <a:r>
              <a:rPr lang="ru-RU" sz="1600" b="1" dirty="0">
                <a:solidFill>
                  <a:srgbClr val="002060"/>
                </a:solidFill>
              </a:rPr>
              <a:t> </a:t>
            </a:r>
          </a:p>
          <a:p>
            <a:pPr lvl="0" algn="ctr" defTabSz="914400" eaLnBrk="1" hangingPunct="1">
              <a:spcBef>
                <a:spcPct val="0"/>
              </a:spcBef>
              <a:buNone/>
              <a:tabLst/>
            </a:pPr>
            <a:r>
              <a:rPr lang="ru-RU" sz="1600" b="1" dirty="0">
                <a:solidFill>
                  <a:srgbClr val="002060"/>
                </a:solidFill>
              </a:rPr>
              <a:t>у рамках Проекту </a:t>
            </a:r>
            <a:r>
              <a:rPr lang="ru-RU" sz="1600" b="1" dirty="0" err="1">
                <a:solidFill>
                  <a:srgbClr val="002060"/>
                </a:solidFill>
              </a:rPr>
              <a:t>рамкової</a:t>
            </a:r>
            <a:r>
              <a:rPr lang="ru-RU" sz="1600" b="1" dirty="0">
                <a:solidFill>
                  <a:srgbClr val="002060"/>
                </a:solidFill>
              </a:rPr>
              <a:t> </a:t>
            </a:r>
            <a:r>
              <a:rPr lang="ru-RU" sz="1600" b="1" dirty="0" err="1">
                <a:solidFill>
                  <a:srgbClr val="002060"/>
                </a:solidFill>
              </a:rPr>
              <a:t>кредитної</a:t>
            </a:r>
            <a:r>
              <a:rPr lang="ru-RU" sz="1600" b="1" dirty="0">
                <a:solidFill>
                  <a:srgbClr val="002060"/>
                </a:solidFill>
              </a:rPr>
              <a:t> угоди для </a:t>
            </a:r>
            <a:r>
              <a:rPr lang="ru-RU" sz="1600" b="1" dirty="0" err="1">
                <a:solidFill>
                  <a:srgbClr val="002060"/>
                </a:solidFill>
              </a:rPr>
              <a:t>міського</a:t>
            </a:r>
            <a:r>
              <a:rPr lang="ru-RU" sz="1600" b="1" dirty="0">
                <a:solidFill>
                  <a:srgbClr val="002060"/>
                </a:solidFill>
              </a:rPr>
              <a:t> </a:t>
            </a:r>
            <a:r>
              <a:rPr lang="ru-RU" sz="1600" b="1" dirty="0" err="1">
                <a:solidFill>
                  <a:srgbClr val="002060"/>
                </a:solidFill>
              </a:rPr>
              <a:t>громадського</a:t>
            </a:r>
            <a:r>
              <a:rPr lang="ru-RU" sz="1600" b="1" dirty="0">
                <a:solidFill>
                  <a:srgbClr val="002060"/>
                </a:solidFill>
              </a:rPr>
              <a:t> транспорту </a:t>
            </a:r>
            <a:r>
              <a:rPr lang="ru-RU" sz="1600" b="1" dirty="0" err="1">
                <a:solidFill>
                  <a:srgbClr val="002060"/>
                </a:solidFill>
              </a:rPr>
              <a:t>України</a:t>
            </a:r>
            <a:r>
              <a:rPr lang="ru-RU" sz="16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6" name="Rectangle 5"/>
          <p:cNvSpPr/>
          <p:nvPr/>
        </p:nvSpPr>
        <p:spPr>
          <a:xfrm>
            <a:off x="381000" y="914401"/>
            <a:ext cx="8229600" cy="5632311"/>
          </a:xfrm>
          <a:prstGeom prst="rect">
            <a:avLst/>
          </a:prstGeom>
        </p:spPr>
        <p:txBody>
          <a:bodyPr wrap="square">
            <a:spAutoFit/>
          </a:bodyPr>
          <a:lstStyle/>
          <a:p>
            <a:pPr algn="just">
              <a:buNone/>
            </a:pPr>
            <a:r>
              <a:rPr lang="en-GB" i="1" dirty="0" smtClean="0"/>
              <a:t>2.2.3 </a:t>
            </a:r>
            <a:r>
              <a:rPr lang="uk-UA" i="1" dirty="0" smtClean="0"/>
              <a:t>ГВП (продовження)</a:t>
            </a:r>
            <a:endParaRPr lang="en-GB" sz="1800" i="1" dirty="0" smtClean="0"/>
          </a:p>
          <a:p>
            <a:pPr>
              <a:buFont typeface="Arial" pitchFamily="34" charset="0"/>
              <a:buChar char="•"/>
            </a:pPr>
            <a:r>
              <a:rPr lang="en-GB" dirty="0" smtClean="0"/>
              <a:t> </a:t>
            </a:r>
            <a:r>
              <a:rPr lang="uk-UA" dirty="0" smtClean="0"/>
              <a:t>плани реалізації </a:t>
            </a:r>
            <a:r>
              <a:rPr lang="uk-UA" dirty="0" err="1" smtClean="0"/>
              <a:t>підпроекту</a:t>
            </a:r>
            <a:r>
              <a:rPr lang="uk-UA" dirty="0" smtClean="0"/>
              <a:t> та закупівлі </a:t>
            </a:r>
            <a:endParaRPr lang="en-GB" dirty="0" smtClean="0"/>
          </a:p>
          <a:p>
            <a:pPr algn="just">
              <a:buNone/>
            </a:pPr>
            <a:r>
              <a:rPr lang="uk-UA" dirty="0" smtClean="0"/>
              <a:t>Всі процедури та контракти з закупівлі, </a:t>
            </a:r>
            <a:r>
              <a:rPr lang="uk-UA" dirty="0" err="1" smtClean="0"/>
              <a:t>пов</a:t>
            </a:r>
            <a:r>
              <a:rPr lang="en-US" dirty="0" smtClean="0"/>
              <a:t>’</a:t>
            </a:r>
            <a:r>
              <a:rPr lang="uk-UA" dirty="0" err="1" smtClean="0"/>
              <a:t>язані</a:t>
            </a:r>
            <a:r>
              <a:rPr lang="uk-UA" dirty="0" smtClean="0"/>
              <a:t> з окремими </a:t>
            </a:r>
            <a:r>
              <a:rPr lang="uk-UA" dirty="0" err="1" smtClean="0"/>
              <a:t>підпроектами</a:t>
            </a:r>
            <a:r>
              <a:rPr lang="uk-UA" dirty="0" smtClean="0"/>
              <a:t> у рамках ПМГТУ, будуть представлені в плані закупівлі, який готується ГВП та подається до ГУПП для кожного відповідного </a:t>
            </a:r>
            <a:r>
              <a:rPr lang="uk-UA" dirty="0" err="1" smtClean="0"/>
              <a:t>підпроекту</a:t>
            </a:r>
            <a:r>
              <a:rPr lang="uk-UA" dirty="0" smtClean="0"/>
              <a:t>. </a:t>
            </a:r>
          </a:p>
          <a:p>
            <a:pPr algn="just">
              <a:buNone/>
            </a:pPr>
            <a:r>
              <a:rPr lang="uk-UA" dirty="0" smtClean="0"/>
              <a:t>Плани закупівлі передаються до ЄІБ для аналізу та затвердження (тобто погодження).</a:t>
            </a:r>
            <a:endParaRPr lang="uk-UA" dirty="0" smtClean="0"/>
          </a:p>
          <a:p>
            <a:pPr algn="just">
              <a:buNone/>
            </a:pPr>
            <a:r>
              <a:rPr lang="uk-UA" dirty="0" smtClean="0"/>
              <a:t>Де доцільно, повинні бути також підготовані о</a:t>
            </a:r>
            <a:r>
              <a:rPr lang="uk-UA" i="1" dirty="0" smtClean="0"/>
              <a:t>цінки екологічного та соціального впливів (ОВНСС) </a:t>
            </a:r>
            <a:r>
              <a:rPr lang="uk-UA" dirty="0" smtClean="0"/>
              <a:t>та інші відповідні дослідження. Наприклад, Кінцевий Отримувач повинен виконати </a:t>
            </a:r>
            <a:r>
              <a:rPr lang="uk-UA" i="1" dirty="0" smtClean="0"/>
              <a:t>Оцінку впливу на навколишнє середовище (ОВНС) </a:t>
            </a:r>
            <a:r>
              <a:rPr lang="uk-UA" dirty="0" smtClean="0"/>
              <a:t>для </a:t>
            </a:r>
            <a:r>
              <a:rPr lang="uk-UA" dirty="0" err="1" smtClean="0"/>
              <a:t>підпроектів</a:t>
            </a:r>
            <a:r>
              <a:rPr lang="uk-UA" dirty="0" smtClean="0"/>
              <a:t>, вибраних у рамках ПМГТУ, якщо вони щось додають до існуючої екологічної ситуації (наприклад, подовження трамвайних ліній, будівництво нових депо, станцій) відповідно до міжнародних конвенцій, підписантом яких є Україна, та принципів Директиви </a:t>
            </a:r>
            <a:r>
              <a:rPr lang="en-GB" dirty="0" smtClean="0"/>
              <a:t>2001/42/</a:t>
            </a:r>
            <a:r>
              <a:rPr lang="uk-UA" dirty="0" smtClean="0"/>
              <a:t>ЄС</a:t>
            </a:r>
            <a:r>
              <a:rPr lang="en-GB" dirty="0" smtClean="0"/>
              <a:t>. </a:t>
            </a:r>
            <a:endParaRPr lang="en-US" dirty="0" smtClean="0"/>
          </a:p>
          <a:p>
            <a:pPr>
              <a:buNone/>
            </a:pPr>
            <a:endParaRPr lang="en-US" dirty="0"/>
          </a:p>
        </p:txBody>
      </p:sp>
      <p:sp>
        <p:nvSpPr>
          <p:cNvPr id="7" name="Text Box 2"/>
          <p:cNvSpPr txBox="1">
            <a:spLocks noChangeArrowheads="1"/>
          </p:cNvSpPr>
          <p:nvPr/>
        </p:nvSpPr>
        <p:spPr bwMode="auto">
          <a:xfrm>
            <a:off x="304800" y="914401"/>
            <a:ext cx="8504237" cy="5257799"/>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12</a:t>
            </a:fld>
            <a:endParaRPr lang="en-US" altLang="en-US" sz="1000" smtClean="0">
              <a:solidFill>
                <a:srgbClr val="FFFFFF"/>
              </a:solidFill>
            </a:endParaRPr>
          </a:p>
        </p:txBody>
      </p:sp>
      <p:sp>
        <p:nvSpPr>
          <p:cNvPr id="23555" name="Text Box 4"/>
          <p:cNvSpPr txBox="1">
            <a:spLocks noChangeArrowheads="1"/>
          </p:cNvSpPr>
          <p:nvPr/>
        </p:nvSpPr>
        <p:spPr bwMode="auto">
          <a:xfrm>
            <a:off x="228600" y="9906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762000" y="3175"/>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600" b="1" dirty="0" err="1">
                <a:solidFill>
                  <a:srgbClr val="002060"/>
                </a:solidFill>
              </a:rPr>
              <a:t>Підтримка</a:t>
            </a:r>
            <a:r>
              <a:rPr lang="ru-RU" sz="1600" b="1" dirty="0">
                <a:solidFill>
                  <a:srgbClr val="002060"/>
                </a:solidFill>
              </a:rPr>
              <a:t> </a:t>
            </a:r>
            <a:r>
              <a:rPr lang="ru-RU" sz="1600" b="1" dirty="0" err="1">
                <a:solidFill>
                  <a:srgbClr val="002060"/>
                </a:solidFill>
              </a:rPr>
              <a:t>Міністерства</a:t>
            </a:r>
            <a:r>
              <a:rPr lang="ru-RU" sz="1600" b="1" dirty="0">
                <a:solidFill>
                  <a:srgbClr val="002060"/>
                </a:solidFill>
              </a:rPr>
              <a:t> </a:t>
            </a:r>
            <a:r>
              <a:rPr lang="ru-RU" sz="1600" b="1" dirty="0" err="1">
                <a:solidFill>
                  <a:srgbClr val="002060"/>
                </a:solidFill>
              </a:rPr>
              <a:t>інфраструктури</a:t>
            </a:r>
            <a:r>
              <a:rPr lang="ru-RU" sz="1600" b="1" dirty="0">
                <a:solidFill>
                  <a:srgbClr val="002060"/>
                </a:solidFill>
              </a:rPr>
              <a:t> </a:t>
            </a:r>
            <a:r>
              <a:rPr lang="ru-RU" sz="1600" b="1" dirty="0" err="1">
                <a:solidFill>
                  <a:srgbClr val="002060"/>
                </a:solidFill>
              </a:rPr>
              <a:t>України</a:t>
            </a:r>
            <a:r>
              <a:rPr lang="ru-RU" sz="1600" b="1" dirty="0">
                <a:solidFill>
                  <a:srgbClr val="002060"/>
                </a:solidFill>
              </a:rPr>
              <a:t> </a:t>
            </a:r>
          </a:p>
          <a:p>
            <a:pPr lvl="0" algn="ctr" defTabSz="914400" eaLnBrk="1" hangingPunct="1">
              <a:spcBef>
                <a:spcPct val="0"/>
              </a:spcBef>
              <a:buNone/>
              <a:tabLst/>
            </a:pPr>
            <a:r>
              <a:rPr lang="ru-RU" sz="1600" b="1" dirty="0">
                <a:solidFill>
                  <a:srgbClr val="002060"/>
                </a:solidFill>
              </a:rPr>
              <a:t>у рамках Проекту </a:t>
            </a:r>
            <a:r>
              <a:rPr lang="ru-RU" sz="1600" b="1" dirty="0" err="1">
                <a:solidFill>
                  <a:srgbClr val="002060"/>
                </a:solidFill>
              </a:rPr>
              <a:t>рамкової</a:t>
            </a:r>
            <a:r>
              <a:rPr lang="ru-RU" sz="1600" b="1" dirty="0">
                <a:solidFill>
                  <a:srgbClr val="002060"/>
                </a:solidFill>
              </a:rPr>
              <a:t> </a:t>
            </a:r>
            <a:r>
              <a:rPr lang="ru-RU" sz="1600" b="1" dirty="0" err="1">
                <a:solidFill>
                  <a:srgbClr val="002060"/>
                </a:solidFill>
              </a:rPr>
              <a:t>кредитної</a:t>
            </a:r>
            <a:r>
              <a:rPr lang="ru-RU" sz="1600" b="1" dirty="0">
                <a:solidFill>
                  <a:srgbClr val="002060"/>
                </a:solidFill>
              </a:rPr>
              <a:t> угоди для </a:t>
            </a:r>
            <a:r>
              <a:rPr lang="ru-RU" sz="1600" b="1" dirty="0" err="1">
                <a:solidFill>
                  <a:srgbClr val="002060"/>
                </a:solidFill>
              </a:rPr>
              <a:t>міського</a:t>
            </a:r>
            <a:r>
              <a:rPr lang="ru-RU" sz="1600" b="1" dirty="0">
                <a:solidFill>
                  <a:srgbClr val="002060"/>
                </a:solidFill>
              </a:rPr>
              <a:t> </a:t>
            </a:r>
            <a:r>
              <a:rPr lang="ru-RU" sz="1600" b="1" dirty="0" err="1">
                <a:solidFill>
                  <a:srgbClr val="002060"/>
                </a:solidFill>
              </a:rPr>
              <a:t>громадського</a:t>
            </a:r>
            <a:r>
              <a:rPr lang="ru-RU" sz="1600" b="1" dirty="0">
                <a:solidFill>
                  <a:srgbClr val="002060"/>
                </a:solidFill>
              </a:rPr>
              <a:t> транспорту </a:t>
            </a:r>
            <a:r>
              <a:rPr lang="ru-RU" sz="1600" b="1" dirty="0" err="1">
                <a:solidFill>
                  <a:srgbClr val="002060"/>
                </a:solidFill>
              </a:rPr>
              <a:t>України</a:t>
            </a:r>
            <a:r>
              <a:rPr lang="ru-RU" sz="16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6" name="Rectangle 5"/>
          <p:cNvSpPr/>
          <p:nvPr/>
        </p:nvSpPr>
        <p:spPr>
          <a:xfrm>
            <a:off x="125412" y="684422"/>
            <a:ext cx="8699500" cy="6001643"/>
          </a:xfrm>
          <a:prstGeom prst="rect">
            <a:avLst/>
          </a:prstGeom>
        </p:spPr>
        <p:txBody>
          <a:bodyPr wrap="square">
            <a:spAutoFit/>
          </a:bodyPr>
          <a:lstStyle/>
          <a:p>
            <a:pPr algn="just">
              <a:buNone/>
            </a:pPr>
            <a:r>
              <a:rPr lang="en-GB" i="1" dirty="0" smtClean="0"/>
              <a:t>2.2.3 </a:t>
            </a:r>
            <a:r>
              <a:rPr lang="uk-UA" i="1" dirty="0" smtClean="0"/>
              <a:t>ГВП (продовження)</a:t>
            </a:r>
            <a:endParaRPr lang="en-GB" sz="1800" i="1" dirty="0" smtClean="0"/>
          </a:p>
          <a:p>
            <a:pPr algn="just">
              <a:buNone/>
            </a:pPr>
            <a:r>
              <a:rPr lang="uk-UA" dirty="0" err="1" smtClean="0"/>
              <a:t>Підпроекти</a:t>
            </a:r>
            <a:r>
              <a:rPr lang="uk-UA" dirty="0" smtClean="0"/>
              <a:t>, які пройшли підготовчий етап, повинні бути затверджені Керівним комітетом ПМГТУ та ЄІБ для підписання Угоди про передачу кредитних коштів. Угода про передачу кредитних коштів підписується 5 сторонами: Кінцевий отрим</a:t>
            </a:r>
            <a:r>
              <a:rPr lang="uk-UA" dirty="0" smtClean="0"/>
              <a:t>увач, ініціатор проекту, МІУ, Мінфін або інші, як погоджено ЄІБ.</a:t>
            </a:r>
            <a:endParaRPr lang="uk-UA" dirty="0" smtClean="0"/>
          </a:p>
          <a:p>
            <a:pPr>
              <a:buNone/>
            </a:pPr>
            <a:endParaRPr lang="en-GB" dirty="0" smtClean="0"/>
          </a:p>
          <a:p>
            <a:pPr>
              <a:buNone/>
            </a:pPr>
            <a:r>
              <a:rPr lang="uk-UA" b="1" dirty="0" smtClean="0"/>
              <a:t>Реалізація </a:t>
            </a:r>
            <a:r>
              <a:rPr lang="uk-UA" dirty="0" err="1" smtClean="0"/>
              <a:t>підпроектів</a:t>
            </a:r>
            <a:endParaRPr lang="en-GB" b="1" dirty="0" smtClean="0"/>
          </a:p>
          <a:p>
            <a:pPr algn="just">
              <a:buNone/>
            </a:pPr>
            <a:r>
              <a:rPr lang="uk-UA" dirty="0" smtClean="0"/>
              <a:t>Нижче представлено основні задачі ГВП на етапі реалізації </a:t>
            </a:r>
            <a:r>
              <a:rPr lang="uk-UA" dirty="0" err="1" smtClean="0"/>
              <a:t>підпроекту</a:t>
            </a:r>
            <a:r>
              <a:rPr lang="en-GB" dirty="0" smtClean="0"/>
              <a:t>:</a:t>
            </a:r>
            <a:endParaRPr lang="en-US" dirty="0" smtClean="0"/>
          </a:p>
          <a:p>
            <a:pPr lvl="0" algn="just"/>
            <a:r>
              <a:rPr lang="uk-UA" dirty="0" smtClean="0"/>
              <a:t>Адміністрування </a:t>
            </a:r>
            <a:r>
              <a:rPr lang="uk-UA" dirty="0" err="1" smtClean="0"/>
              <a:t>підпроектом</a:t>
            </a:r>
            <a:r>
              <a:rPr lang="en-GB" dirty="0" smtClean="0"/>
              <a:t>;</a:t>
            </a:r>
            <a:endParaRPr lang="en-US" dirty="0" smtClean="0"/>
          </a:p>
          <a:p>
            <a:pPr lvl="0" algn="just"/>
            <a:r>
              <a:rPr lang="uk-UA" dirty="0" smtClean="0"/>
              <a:t>Підготовка технічного завдання на тендери на консультаційні послуги</a:t>
            </a:r>
            <a:r>
              <a:rPr lang="en-GB" dirty="0" smtClean="0"/>
              <a:t>;</a:t>
            </a:r>
            <a:endParaRPr lang="en-US" dirty="0" smtClean="0"/>
          </a:p>
          <a:p>
            <a:pPr lvl="0" algn="just"/>
            <a:r>
              <a:rPr lang="uk-UA" dirty="0" smtClean="0"/>
              <a:t>Підготовка або нагляд за підготовкою тендерної документації на роботи та поставки</a:t>
            </a:r>
            <a:r>
              <a:rPr lang="en-GB" dirty="0" smtClean="0"/>
              <a:t>;</a:t>
            </a:r>
            <a:endParaRPr lang="en-US" dirty="0" smtClean="0"/>
          </a:p>
          <a:p>
            <a:pPr lvl="0" algn="just"/>
            <a:r>
              <a:rPr lang="uk-UA" dirty="0" smtClean="0"/>
              <a:t>Надання відповідей та технічних пояснень під час тендерного періоду</a:t>
            </a:r>
            <a:r>
              <a:rPr lang="en-GB" dirty="0" smtClean="0"/>
              <a:t>;</a:t>
            </a:r>
            <a:endParaRPr lang="en-US" dirty="0" smtClean="0"/>
          </a:p>
          <a:p>
            <a:pPr>
              <a:buNone/>
            </a:pPr>
            <a:endParaRPr lang="en-GB" b="1" dirty="0" smtClean="0"/>
          </a:p>
          <a:p>
            <a:pPr>
              <a:buNone/>
            </a:pPr>
            <a:endParaRPr lang="en-GB" b="1" dirty="0" smtClean="0"/>
          </a:p>
          <a:p>
            <a:pPr>
              <a:buNone/>
            </a:pPr>
            <a:endParaRPr lang="en-US" dirty="0"/>
          </a:p>
        </p:txBody>
      </p:sp>
      <p:sp>
        <p:nvSpPr>
          <p:cNvPr id="7" name="Text Box 2"/>
          <p:cNvSpPr txBox="1">
            <a:spLocks noChangeArrowheads="1"/>
          </p:cNvSpPr>
          <p:nvPr/>
        </p:nvSpPr>
        <p:spPr bwMode="auto">
          <a:xfrm>
            <a:off x="125412" y="684422"/>
            <a:ext cx="8836025" cy="5709234"/>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13</a:t>
            </a:fld>
            <a:endParaRPr lang="en-US" altLang="en-US" sz="1000" smtClean="0">
              <a:solidFill>
                <a:srgbClr val="FFFFFF"/>
              </a:solidFill>
            </a:endParaRPr>
          </a:p>
        </p:txBody>
      </p:sp>
      <p:sp>
        <p:nvSpPr>
          <p:cNvPr id="23555" name="Text Box 4"/>
          <p:cNvSpPr txBox="1">
            <a:spLocks noChangeArrowheads="1"/>
          </p:cNvSpPr>
          <p:nvPr/>
        </p:nvSpPr>
        <p:spPr bwMode="auto">
          <a:xfrm>
            <a:off x="228600" y="9906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685800" y="14955"/>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600" b="1" dirty="0" err="1">
                <a:solidFill>
                  <a:srgbClr val="002060"/>
                </a:solidFill>
              </a:rPr>
              <a:t>Підтримка</a:t>
            </a:r>
            <a:r>
              <a:rPr lang="ru-RU" sz="1600" b="1" dirty="0">
                <a:solidFill>
                  <a:srgbClr val="002060"/>
                </a:solidFill>
              </a:rPr>
              <a:t> </a:t>
            </a:r>
            <a:r>
              <a:rPr lang="ru-RU" sz="1600" b="1" dirty="0" err="1">
                <a:solidFill>
                  <a:srgbClr val="002060"/>
                </a:solidFill>
              </a:rPr>
              <a:t>Міністерства</a:t>
            </a:r>
            <a:r>
              <a:rPr lang="ru-RU" sz="1600" b="1" dirty="0">
                <a:solidFill>
                  <a:srgbClr val="002060"/>
                </a:solidFill>
              </a:rPr>
              <a:t> </a:t>
            </a:r>
            <a:r>
              <a:rPr lang="ru-RU" sz="1600" b="1" dirty="0" err="1">
                <a:solidFill>
                  <a:srgbClr val="002060"/>
                </a:solidFill>
              </a:rPr>
              <a:t>інфраструктури</a:t>
            </a:r>
            <a:r>
              <a:rPr lang="ru-RU" sz="1600" b="1" dirty="0">
                <a:solidFill>
                  <a:srgbClr val="002060"/>
                </a:solidFill>
              </a:rPr>
              <a:t> </a:t>
            </a:r>
            <a:r>
              <a:rPr lang="ru-RU" sz="1600" b="1" dirty="0" err="1">
                <a:solidFill>
                  <a:srgbClr val="002060"/>
                </a:solidFill>
              </a:rPr>
              <a:t>України</a:t>
            </a:r>
            <a:r>
              <a:rPr lang="ru-RU" sz="1600" b="1" dirty="0">
                <a:solidFill>
                  <a:srgbClr val="002060"/>
                </a:solidFill>
              </a:rPr>
              <a:t> </a:t>
            </a:r>
          </a:p>
          <a:p>
            <a:pPr lvl="0" algn="ctr" defTabSz="914400" eaLnBrk="1" hangingPunct="1">
              <a:spcBef>
                <a:spcPct val="0"/>
              </a:spcBef>
              <a:buNone/>
              <a:tabLst/>
            </a:pPr>
            <a:r>
              <a:rPr lang="ru-RU" sz="1600" b="1" dirty="0">
                <a:solidFill>
                  <a:srgbClr val="002060"/>
                </a:solidFill>
              </a:rPr>
              <a:t>у рамках Проекту </a:t>
            </a:r>
            <a:r>
              <a:rPr lang="ru-RU" sz="1600" b="1" dirty="0" err="1">
                <a:solidFill>
                  <a:srgbClr val="002060"/>
                </a:solidFill>
              </a:rPr>
              <a:t>рамкової</a:t>
            </a:r>
            <a:r>
              <a:rPr lang="ru-RU" sz="1600" b="1" dirty="0">
                <a:solidFill>
                  <a:srgbClr val="002060"/>
                </a:solidFill>
              </a:rPr>
              <a:t> </a:t>
            </a:r>
            <a:r>
              <a:rPr lang="ru-RU" sz="1600" b="1" dirty="0" err="1">
                <a:solidFill>
                  <a:srgbClr val="002060"/>
                </a:solidFill>
              </a:rPr>
              <a:t>кредитної</a:t>
            </a:r>
            <a:r>
              <a:rPr lang="ru-RU" sz="1600" b="1" dirty="0">
                <a:solidFill>
                  <a:srgbClr val="002060"/>
                </a:solidFill>
              </a:rPr>
              <a:t> угоди для </a:t>
            </a:r>
            <a:r>
              <a:rPr lang="ru-RU" sz="1600" b="1" dirty="0" err="1">
                <a:solidFill>
                  <a:srgbClr val="002060"/>
                </a:solidFill>
              </a:rPr>
              <a:t>міського</a:t>
            </a:r>
            <a:r>
              <a:rPr lang="ru-RU" sz="1600" b="1" dirty="0">
                <a:solidFill>
                  <a:srgbClr val="002060"/>
                </a:solidFill>
              </a:rPr>
              <a:t> </a:t>
            </a:r>
            <a:r>
              <a:rPr lang="ru-RU" sz="1600" b="1" dirty="0" err="1">
                <a:solidFill>
                  <a:srgbClr val="002060"/>
                </a:solidFill>
              </a:rPr>
              <a:t>громадського</a:t>
            </a:r>
            <a:r>
              <a:rPr lang="ru-RU" sz="1600" b="1" dirty="0">
                <a:solidFill>
                  <a:srgbClr val="002060"/>
                </a:solidFill>
              </a:rPr>
              <a:t> транспорту </a:t>
            </a:r>
            <a:r>
              <a:rPr lang="ru-RU" sz="1600" b="1" dirty="0" err="1">
                <a:solidFill>
                  <a:srgbClr val="002060"/>
                </a:solidFill>
              </a:rPr>
              <a:t>України</a:t>
            </a:r>
            <a:r>
              <a:rPr lang="ru-RU" sz="16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6" name="Rectangle 5"/>
          <p:cNvSpPr/>
          <p:nvPr/>
        </p:nvSpPr>
        <p:spPr>
          <a:xfrm>
            <a:off x="215781" y="914400"/>
            <a:ext cx="8596312" cy="6032421"/>
          </a:xfrm>
          <a:prstGeom prst="rect">
            <a:avLst/>
          </a:prstGeom>
        </p:spPr>
        <p:txBody>
          <a:bodyPr wrap="square">
            <a:spAutoFit/>
          </a:bodyPr>
          <a:lstStyle/>
          <a:p>
            <a:pPr algn="just">
              <a:buNone/>
            </a:pPr>
            <a:r>
              <a:rPr lang="en-GB" dirty="0" smtClean="0"/>
              <a:t>2.2.3 </a:t>
            </a:r>
            <a:r>
              <a:rPr lang="uk-UA" i="1" dirty="0" smtClean="0"/>
              <a:t>ГВП (продовження)</a:t>
            </a:r>
            <a:endParaRPr lang="en-GB" i="1" dirty="0" smtClean="0"/>
          </a:p>
          <a:p>
            <a:pPr lvl="0" algn="just"/>
            <a:r>
              <a:rPr lang="uk-UA" sz="1800" dirty="0" smtClean="0"/>
              <a:t>Організація виїздів на місця та роз</a:t>
            </a:r>
            <a:r>
              <a:rPr lang="en-US" sz="1800" dirty="0" smtClean="0"/>
              <a:t>’</a:t>
            </a:r>
            <a:r>
              <a:rPr lang="uk-UA" sz="1800" dirty="0" err="1" smtClean="0"/>
              <a:t>яснювальних</a:t>
            </a:r>
            <a:r>
              <a:rPr lang="uk-UA" sz="1800" dirty="0" smtClean="0"/>
              <a:t> нарад з учасниками тендеру</a:t>
            </a:r>
          </a:p>
          <a:p>
            <a:pPr lvl="0" algn="just"/>
            <a:r>
              <a:rPr lang="uk-UA" sz="1800" dirty="0" smtClean="0"/>
              <a:t>Організація оцінки тендерних пропозицій та присудження контракту</a:t>
            </a:r>
          </a:p>
          <a:p>
            <a:pPr lvl="0" algn="just"/>
            <a:r>
              <a:rPr lang="uk-UA" sz="1800" dirty="0" smtClean="0"/>
              <a:t>Виконання заходів публічності</a:t>
            </a:r>
          </a:p>
          <a:p>
            <a:pPr lvl="0" algn="just"/>
            <a:r>
              <a:rPr lang="uk-UA" sz="1800" dirty="0" smtClean="0"/>
              <a:t>Для контрактів на роботи, забезпечення повної відповідності якості будівельних робіт  передовим стандартам будівництва та запису поступу у виконанні будівельних робіт в журналах будівельних майданчиків </a:t>
            </a:r>
          </a:p>
          <a:p>
            <a:pPr lvl="0" algn="just"/>
            <a:r>
              <a:rPr lang="uk-UA" sz="1800" dirty="0" smtClean="0"/>
              <a:t>Фінансовий менеджмент</a:t>
            </a:r>
          </a:p>
          <a:p>
            <a:pPr lvl="0" algn="just"/>
            <a:r>
              <a:rPr lang="uk-UA" sz="1800" dirty="0" smtClean="0"/>
              <a:t>Бухгалтерський менеджмент</a:t>
            </a:r>
          </a:p>
          <a:p>
            <a:pPr lvl="0" algn="just"/>
            <a:r>
              <a:rPr lang="uk-UA" sz="1800" dirty="0" smtClean="0"/>
              <a:t>Звітність у відповідності до діючих нормативних документів і контрактів</a:t>
            </a:r>
          </a:p>
          <a:p>
            <a:pPr lvl="0" algn="just"/>
            <a:r>
              <a:rPr lang="uk-UA" sz="1800" dirty="0" smtClean="0"/>
              <a:t>Архівування записів всіх документів та обміну повідомленнями та підтримка аудитів</a:t>
            </a:r>
          </a:p>
          <a:p>
            <a:pPr lvl="0" algn="just"/>
            <a:r>
              <a:rPr lang="uk-UA" sz="1800" dirty="0" smtClean="0"/>
              <a:t>Участь в усіх регулярних щотижневих і щомісячних нарадах</a:t>
            </a:r>
          </a:p>
          <a:p>
            <a:pPr lvl="0" algn="just"/>
            <a:r>
              <a:rPr lang="uk-UA" sz="1800" dirty="0" smtClean="0"/>
              <a:t>Моніторинг та звітність про хід виконання </a:t>
            </a:r>
            <a:r>
              <a:rPr lang="uk-UA" sz="1800" dirty="0" err="1" smtClean="0"/>
              <a:t>підпроекту</a:t>
            </a:r>
            <a:endParaRPr lang="en-GB" sz="1800" i="1" dirty="0" smtClean="0"/>
          </a:p>
          <a:p>
            <a:pPr>
              <a:buNone/>
            </a:pPr>
            <a:endParaRPr lang="en-GB" dirty="0" smtClean="0"/>
          </a:p>
          <a:p>
            <a:pPr>
              <a:buNone/>
            </a:pPr>
            <a:endParaRPr lang="en-GB" b="1" dirty="0" smtClean="0"/>
          </a:p>
          <a:p>
            <a:pPr>
              <a:buNone/>
            </a:pPr>
            <a:endParaRPr lang="en-GB" b="1" dirty="0" smtClean="0"/>
          </a:p>
          <a:p>
            <a:pPr>
              <a:buNone/>
            </a:pPr>
            <a:endParaRPr lang="en-US" dirty="0"/>
          </a:p>
        </p:txBody>
      </p:sp>
      <p:sp>
        <p:nvSpPr>
          <p:cNvPr id="7" name="Text Box 2"/>
          <p:cNvSpPr txBox="1">
            <a:spLocks noChangeArrowheads="1"/>
          </p:cNvSpPr>
          <p:nvPr/>
        </p:nvSpPr>
        <p:spPr bwMode="auto">
          <a:xfrm>
            <a:off x="152400" y="8382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14</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975518" y="45779"/>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600" b="1" dirty="0" err="1">
                <a:solidFill>
                  <a:srgbClr val="002060"/>
                </a:solidFill>
              </a:rPr>
              <a:t>Підтримка</a:t>
            </a:r>
            <a:r>
              <a:rPr lang="ru-RU" sz="1600" b="1" dirty="0">
                <a:solidFill>
                  <a:srgbClr val="002060"/>
                </a:solidFill>
              </a:rPr>
              <a:t> </a:t>
            </a:r>
            <a:r>
              <a:rPr lang="ru-RU" sz="1600" b="1" dirty="0" err="1">
                <a:solidFill>
                  <a:srgbClr val="002060"/>
                </a:solidFill>
              </a:rPr>
              <a:t>Міністерства</a:t>
            </a:r>
            <a:r>
              <a:rPr lang="ru-RU" sz="1600" b="1" dirty="0">
                <a:solidFill>
                  <a:srgbClr val="002060"/>
                </a:solidFill>
              </a:rPr>
              <a:t> </a:t>
            </a:r>
            <a:r>
              <a:rPr lang="ru-RU" sz="1600" b="1" dirty="0" err="1">
                <a:solidFill>
                  <a:srgbClr val="002060"/>
                </a:solidFill>
              </a:rPr>
              <a:t>інфраструктури</a:t>
            </a:r>
            <a:r>
              <a:rPr lang="ru-RU" sz="1600" b="1" dirty="0">
                <a:solidFill>
                  <a:srgbClr val="002060"/>
                </a:solidFill>
              </a:rPr>
              <a:t> </a:t>
            </a:r>
            <a:r>
              <a:rPr lang="ru-RU" sz="1600" b="1" dirty="0" err="1">
                <a:solidFill>
                  <a:srgbClr val="002060"/>
                </a:solidFill>
              </a:rPr>
              <a:t>України</a:t>
            </a:r>
            <a:r>
              <a:rPr lang="ru-RU" sz="1600" b="1" dirty="0">
                <a:solidFill>
                  <a:srgbClr val="002060"/>
                </a:solidFill>
              </a:rPr>
              <a:t> </a:t>
            </a:r>
          </a:p>
          <a:p>
            <a:pPr lvl="0" algn="ctr" defTabSz="914400" eaLnBrk="1" hangingPunct="1">
              <a:spcBef>
                <a:spcPct val="0"/>
              </a:spcBef>
              <a:buNone/>
              <a:tabLst/>
            </a:pPr>
            <a:r>
              <a:rPr lang="ru-RU" sz="1600" b="1" dirty="0">
                <a:solidFill>
                  <a:srgbClr val="002060"/>
                </a:solidFill>
              </a:rPr>
              <a:t>у рамках Проекту </a:t>
            </a:r>
            <a:r>
              <a:rPr lang="ru-RU" sz="1600" b="1" dirty="0" err="1">
                <a:solidFill>
                  <a:srgbClr val="002060"/>
                </a:solidFill>
              </a:rPr>
              <a:t>рамкової</a:t>
            </a:r>
            <a:r>
              <a:rPr lang="ru-RU" sz="1600" b="1" dirty="0">
                <a:solidFill>
                  <a:srgbClr val="002060"/>
                </a:solidFill>
              </a:rPr>
              <a:t> </a:t>
            </a:r>
            <a:r>
              <a:rPr lang="ru-RU" sz="1600" b="1" dirty="0" err="1">
                <a:solidFill>
                  <a:srgbClr val="002060"/>
                </a:solidFill>
              </a:rPr>
              <a:t>кредитної</a:t>
            </a:r>
            <a:r>
              <a:rPr lang="ru-RU" sz="1600" b="1" dirty="0">
                <a:solidFill>
                  <a:srgbClr val="002060"/>
                </a:solidFill>
              </a:rPr>
              <a:t> угоди для </a:t>
            </a:r>
            <a:r>
              <a:rPr lang="ru-RU" sz="1600" b="1" dirty="0" err="1">
                <a:solidFill>
                  <a:srgbClr val="002060"/>
                </a:solidFill>
              </a:rPr>
              <a:t>міського</a:t>
            </a:r>
            <a:r>
              <a:rPr lang="ru-RU" sz="1600" b="1" dirty="0">
                <a:solidFill>
                  <a:srgbClr val="002060"/>
                </a:solidFill>
              </a:rPr>
              <a:t> </a:t>
            </a:r>
            <a:r>
              <a:rPr lang="ru-RU" sz="1600" b="1" dirty="0" err="1">
                <a:solidFill>
                  <a:srgbClr val="002060"/>
                </a:solidFill>
              </a:rPr>
              <a:t>громадського</a:t>
            </a:r>
            <a:r>
              <a:rPr lang="ru-RU" sz="1600" b="1" dirty="0">
                <a:solidFill>
                  <a:srgbClr val="002060"/>
                </a:solidFill>
              </a:rPr>
              <a:t> транспорту </a:t>
            </a:r>
            <a:r>
              <a:rPr lang="ru-RU" sz="1600" b="1" dirty="0" err="1">
                <a:solidFill>
                  <a:srgbClr val="002060"/>
                </a:solidFill>
              </a:rPr>
              <a:t>України</a:t>
            </a:r>
            <a:r>
              <a:rPr lang="ru-RU" sz="16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6" name="Rectangle 5"/>
          <p:cNvSpPr/>
          <p:nvPr/>
        </p:nvSpPr>
        <p:spPr>
          <a:xfrm>
            <a:off x="381000" y="914400"/>
            <a:ext cx="8229600" cy="5521512"/>
          </a:xfrm>
          <a:prstGeom prst="rect">
            <a:avLst/>
          </a:prstGeom>
        </p:spPr>
        <p:txBody>
          <a:bodyPr wrap="square">
            <a:spAutoFit/>
          </a:bodyPr>
          <a:lstStyle/>
          <a:p>
            <a:pPr>
              <a:buNone/>
            </a:pPr>
            <a:r>
              <a:rPr lang="fr-FR" sz="1800" b="1" dirty="0" smtClean="0"/>
              <a:t>3 </a:t>
            </a:r>
            <a:r>
              <a:rPr lang="uk-UA" sz="1800" b="1" dirty="0" smtClean="0"/>
              <a:t>Цикл </a:t>
            </a:r>
            <a:r>
              <a:rPr lang="uk-UA" sz="1800" b="1" dirty="0" err="1" smtClean="0"/>
              <a:t>підпроекту</a:t>
            </a:r>
            <a:endParaRPr lang="en-US" sz="1800" b="1" dirty="0" smtClean="0"/>
          </a:p>
          <a:p>
            <a:pPr algn="just">
              <a:buNone/>
            </a:pPr>
            <a:r>
              <a:rPr lang="en-GB" sz="1800" dirty="0" smtClean="0"/>
              <a:t>3.1 </a:t>
            </a:r>
            <a:r>
              <a:rPr lang="uk-UA" sz="1800" dirty="0" smtClean="0"/>
              <a:t>Постанова № 70 Кабінету Міністрів України</a:t>
            </a:r>
            <a:endParaRPr lang="en-GB" sz="1800" dirty="0" smtClean="0"/>
          </a:p>
          <a:p>
            <a:pPr algn="just">
              <a:buNone/>
            </a:pPr>
            <a:r>
              <a:rPr lang="uk-UA" sz="1800" dirty="0" smtClean="0"/>
              <a:t>Цикл </a:t>
            </a:r>
            <a:r>
              <a:rPr lang="uk-UA" sz="1800" dirty="0" err="1" smtClean="0"/>
              <a:t>підпроекту</a:t>
            </a:r>
            <a:r>
              <a:rPr lang="uk-UA" sz="1800" dirty="0" smtClean="0"/>
              <a:t> повинен також відповідати Постанові № 70 Кабінету Міністрів </a:t>
            </a:r>
            <a:r>
              <a:rPr lang="uk-UA" sz="1800" dirty="0"/>
              <a:t>України </a:t>
            </a:r>
            <a:r>
              <a:rPr lang="uk-UA" sz="1800" dirty="0" smtClean="0"/>
              <a:t>«Про </a:t>
            </a:r>
            <a:r>
              <a:rPr lang="uk-UA" sz="1800" dirty="0"/>
              <a:t>порядок підготовки, реалізації, проведення </a:t>
            </a:r>
            <a:r>
              <a:rPr lang="uk-UA" sz="1800" dirty="0" smtClean="0"/>
              <a:t>моніторингу </a:t>
            </a:r>
            <a:r>
              <a:rPr lang="uk-UA" sz="1800" dirty="0"/>
              <a:t>та завершення реалізації проектів </a:t>
            </a:r>
            <a:r>
              <a:rPr lang="uk-UA" sz="1800" dirty="0" smtClean="0"/>
              <a:t>економічного </a:t>
            </a:r>
            <a:r>
              <a:rPr lang="uk-UA" sz="1800" dirty="0"/>
              <a:t>і соціального розвитку України, </a:t>
            </a:r>
            <a:r>
              <a:rPr lang="uk-UA" sz="1800" dirty="0" smtClean="0"/>
              <a:t>що </a:t>
            </a:r>
            <a:r>
              <a:rPr lang="uk-UA" sz="1800" dirty="0"/>
              <a:t>підтримуються </a:t>
            </a:r>
            <a:r>
              <a:rPr lang="uk-UA" sz="1800" dirty="0" err="1" smtClean="0"/>
              <a:t>міжнароднимифінансовими</a:t>
            </a:r>
            <a:r>
              <a:rPr lang="uk-UA" sz="1800" dirty="0" smtClean="0"/>
              <a:t> організаціями». Нижче подано 6 основних кроків циклу проекту у рамках ПМГТУ</a:t>
            </a:r>
            <a:r>
              <a:rPr lang="en-GB" sz="1800" dirty="0" smtClean="0"/>
              <a:t>:</a:t>
            </a:r>
            <a:endParaRPr lang="uk-UA" sz="1800" dirty="0" smtClean="0"/>
          </a:p>
          <a:p>
            <a:pPr algn="just">
              <a:buNone/>
            </a:pPr>
            <a:endParaRPr lang="uk-UA" sz="1800" dirty="0"/>
          </a:p>
          <a:p>
            <a:pPr algn="just">
              <a:buNone/>
            </a:pPr>
            <a:endParaRPr lang="en-GB" sz="1800" dirty="0" smtClean="0"/>
          </a:p>
          <a:p>
            <a:pPr algn="just">
              <a:buNone/>
            </a:pPr>
            <a:endParaRPr lang="en-GB" sz="1800" dirty="0" smtClean="0"/>
          </a:p>
          <a:p>
            <a:pPr>
              <a:buNone/>
            </a:pPr>
            <a:endParaRPr lang="en-GB" sz="1800" dirty="0" smtClean="0"/>
          </a:p>
          <a:p>
            <a:pPr>
              <a:buNone/>
            </a:pPr>
            <a:endParaRPr lang="en-US" sz="1800" dirty="0" smtClean="0"/>
          </a:p>
          <a:p>
            <a:pPr algn="just">
              <a:buNone/>
            </a:pPr>
            <a:endParaRPr lang="en-GB" sz="1800" i="1" dirty="0" smtClean="0"/>
          </a:p>
          <a:p>
            <a:pPr algn="just">
              <a:buFontTx/>
              <a:buChar char="-"/>
            </a:pPr>
            <a:endParaRPr lang="en-US"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152400" y="914400"/>
            <a:ext cx="8732837" cy="54102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15" name="TextBox 14"/>
          <p:cNvSpPr txBox="1"/>
          <p:nvPr/>
        </p:nvSpPr>
        <p:spPr>
          <a:xfrm>
            <a:off x="5791200" y="2057400"/>
            <a:ext cx="274434" cy="400110"/>
          </a:xfrm>
          <a:prstGeom prst="rect">
            <a:avLst/>
          </a:prstGeom>
          <a:noFill/>
        </p:spPr>
        <p:txBody>
          <a:bodyPr wrap="none" rtlCol="0">
            <a:spAutoFit/>
          </a:bodyPr>
          <a:lstStyle/>
          <a:p>
            <a:endParaRPr lang="uk-UA" dirty="0"/>
          </a:p>
        </p:txBody>
      </p:sp>
      <p:pic>
        <p:nvPicPr>
          <p:cNvPr id="17" name="Picture 16"/>
          <p:cNvPicPr>
            <a:picLocks noChangeAspect="1"/>
          </p:cNvPicPr>
          <p:nvPr/>
        </p:nvPicPr>
        <p:blipFill>
          <a:blip r:embed="rId4"/>
          <a:stretch>
            <a:fillRect/>
          </a:stretch>
        </p:blipFill>
        <p:spPr>
          <a:xfrm>
            <a:off x="975518" y="3243928"/>
            <a:ext cx="7086600" cy="3004472"/>
          </a:xfrm>
          <a:prstGeom prst="rect">
            <a:avLst/>
          </a:prstGeom>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15</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052512" y="35720"/>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600" b="1" dirty="0" err="1">
                <a:solidFill>
                  <a:srgbClr val="002060"/>
                </a:solidFill>
              </a:rPr>
              <a:t>Підтримка</a:t>
            </a:r>
            <a:r>
              <a:rPr lang="ru-RU" sz="1600" b="1" dirty="0">
                <a:solidFill>
                  <a:srgbClr val="002060"/>
                </a:solidFill>
              </a:rPr>
              <a:t> </a:t>
            </a:r>
            <a:r>
              <a:rPr lang="ru-RU" sz="1600" b="1" dirty="0" err="1">
                <a:solidFill>
                  <a:srgbClr val="002060"/>
                </a:solidFill>
              </a:rPr>
              <a:t>Міністерства</a:t>
            </a:r>
            <a:r>
              <a:rPr lang="ru-RU" sz="1600" b="1" dirty="0">
                <a:solidFill>
                  <a:srgbClr val="002060"/>
                </a:solidFill>
              </a:rPr>
              <a:t> </a:t>
            </a:r>
            <a:r>
              <a:rPr lang="ru-RU" sz="1600" b="1" dirty="0" err="1">
                <a:solidFill>
                  <a:srgbClr val="002060"/>
                </a:solidFill>
              </a:rPr>
              <a:t>інфраструктури</a:t>
            </a:r>
            <a:r>
              <a:rPr lang="ru-RU" sz="1600" b="1" dirty="0">
                <a:solidFill>
                  <a:srgbClr val="002060"/>
                </a:solidFill>
              </a:rPr>
              <a:t> </a:t>
            </a:r>
            <a:r>
              <a:rPr lang="ru-RU" sz="1600" b="1" dirty="0" err="1">
                <a:solidFill>
                  <a:srgbClr val="002060"/>
                </a:solidFill>
              </a:rPr>
              <a:t>України</a:t>
            </a:r>
            <a:r>
              <a:rPr lang="ru-RU" sz="1600" b="1" dirty="0">
                <a:solidFill>
                  <a:srgbClr val="002060"/>
                </a:solidFill>
              </a:rPr>
              <a:t> </a:t>
            </a:r>
          </a:p>
          <a:p>
            <a:pPr lvl="0" algn="ctr" defTabSz="914400" eaLnBrk="1" hangingPunct="1">
              <a:spcBef>
                <a:spcPct val="0"/>
              </a:spcBef>
              <a:buNone/>
              <a:tabLst/>
            </a:pPr>
            <a:r>
              <a:rPr lang="ru-RU" sz="1600" b="1" dirty="0">
                <a:solidFill>
                  <a:srgbClr val="002060"/>
                </a:solidFill>
              </a:rPr>
              <a:t>у рамках Проекту </a:t>
            </a:r>
            <a:r>
              <a:rPr lang="ru-RU" sz="1600" b="1" dirty="0" err="1">
                <a:solidFill>
                  <a:srgbClr val="002060"/>
                </a:solidFill>
              </a:rPr>
              <a:t>рамкової</a:t>
            </a:r>
            <a:r>
              <a:rPr lang="ru-RU" sz="1600" b="1" dirty="0">
                <a:solidFill>
                  <a:srgbClr val="002060"/>
                </a:solidFill>
              </a:rPr>
              <a:t> </a:t>
            </a:r>
            <a:r>
              <a:rPr lang="ru-RU" sz="1600" b="1" dirty="0" err="1">
                <a:solidFill>
                  <a:srgbClr val="002060"/>
                </a:solidFill>
              </a:rPr>
              <a:t>кредитної</a:t>
            </a:r>
            <a:r>
              <a:rPr lang="ru-RU" sz="1600" b="1" dirty="0">
                <a:solidFill>
                  <a:srgbClr val="002060"/>
                </a:solidFill>
              </a:rPr>
              <a:t> угоди для </a:t>
            </a:r>
            <a:r>
              <a:rPr lang="ru-RU" sz="1600" b="1" dirty="0" err="1">
                <a:solidFill>
                  <a:srgbClr val="002060"/>
                </a:solidFill>
              </a:rPr>
              <a:t>міського</a:t>
            </a:r>
            <a:r>
              <a:rPr lang="ru-RU" sz="1600" b="1" dirty="0">
                <a:solidFill>
                  <a:srgbClr val="002060"/>
                </a:solidFill>
              </a:rPr>
              <a:t> </a:t>
            </a:r>
            <a:r>
              <a:rPr lang="ru-RU" sz="1600" b="1" dirty="0" err="1">
                <a:solidFill>
                  <a:srgbClr val="002060"/>
                </a:solidFill>
              </a:rPr>
              <a:t>громадського</a:t>
            </a:r>
            <a:r>
              <a:rPr lang="ru-RU" sz="1600" b="1" dirty="0">
                <a:solidFill>
                  <a:srgbClr val="002060"/>
                </a:solidFill>
              </a:rPr>
              <a:t> транспорту </a:t>
            </a:r>
            <a:r>
              <a:rPr lang="ru-RU" sz="1600" b="1" dirty="0" err="1">
                <a:solidFill>
                  <a:srgbClr val="002060"/>
                </a:solidFill>
              </a:rPr>
              <a:t>України</a:t>
            </a:r>
            <a:r>
              <a:rPr lang="ru-RU" sz="16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81000" y="914400"/>
            <a:ext cx="8229600" cy="1729704"/>
          </a:xfrm>
          <a:prstGeom prst="rect">
            <a:avLst/>
          </a:prstGeom>
        </p:spPr>
        <p:txBody>
          <a:bodyPr wrap="square">
            <a:spAutoFit/>
          </a:bodyPr>
          <a:lstStyle/>
          <a:p>
            <a:pPr>
              <a:buNone/>
            </a:pPr>
            <a:endParaRPr lang="en-GB" b="1" dirty="0" smtClean="0"/>
          </a:p>
          <a:p>
            <a:pPr>
              <a:buNone/>
            </a:pPr>
            <a:r>
              <a:rPr lang="fr-FR" sz="1800" b="1" dirty="0" smtClean="0"/>
              <a:t>3 </a:t>
            </a:r>
            <a:r>
              <a:rPr lang="uk-UA" sz="1800" b="1" dirty="0" smtClean="0"/>
              <a:t>Цикл </a:t>
            </a:r>
            <a:r>
              <a:rPr lang="uk-UA" sz="1800" b="1" dirty="0" err="1" smtClean="0"/>
              <a:t>підпроекту</a:t>
            </a: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flipV="1">
            <a:off x="228600" y="914400"/>
            <a:ext cx="8656637" cy="54102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pic>
        <p:nvPicPr>
          <p:cNvPr id="2" name="Picture 1"/>
          <p:cNvPicPr>
            <a:picLocks noChangeAspect="1"/>
          </p:cNvPicPr>
          <p:nvPr/>
        </p:nvPicPr>
        <p:blipFill>
          <a:blip r:embed="rId4"/>
          <a:stretch>
            <a:fillRect/>
          </a:stretch>
        </p:blipFill>
        <p:spPr>
          <a:xfrm>
            <a:off x="533400" y="1676401"/>
            <a:ext cx="8091488" cy="4419600"/>
          </a:xfrm>
          <a:prstGeom prst="rect">
            <a:avLst/>
          </a:prstGeom>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16</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990600" y="39325"/>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600" b="1" dirty="0" err="1">
                <a:solidFill>
                  <a:srgbClr val="002060"/>
                </a:solidFill>
              </a:rPr>
              <a:t>Підтримка</a:t>
            </a:r>
            <a:r>
              <a:rPr lang="ru-RU" sz="1600" b="1" dirty="0">
                <a:solidFill>
                  <a:srgbClr val="002060"/>
                </a:solidFill>
              </a:rPr>
              <a:t> </a:t>
            </a:r>
            <a:r>
              <a:rPr lang="ru-RU" sz="1600" b="1" dirty="0" err="1">
                <a:solidFill>
                  <a:srgbClr val="002060"/>
                </a:solidFill>
              </a:rPr>
              <a:t>Міністерства</a:t>
            </a:r>
            <a:r>
              <a:rPr lang="ru-RU" sz="1600" b="1" dirty="0">
                <a:solidFill>
                  <a:srgbClr val="002060"/>
                </a:solidFill>
              </a:rPr>
              <a:t> </a:t>
            </a:r>
            <a:r>
              <a:rPr lang="ru-RU" sz="1600" b="1" dirty="0" err="1">
                <a:solidFill>
                  <a:srgbClr val="002060"/>
                </a:solidFill>
              </a:rPr>
              <a:t>інфраструктури</a:t>
            </a:r>
            <a:r>
              <a:rPr lang="ru-RU" sz="1600" b="1" dirty="0">
                <a:solidFill>
                  <a:srgbClr val="002060"/>
                </a:solidFill>
              </a:rPr>
              <a:t> </a:t>
            </a:r>
            <a:r>
              <a:rPr lang="ru-RU" sz="1600" b="1" dirty="0" err="1">
                <a:solidFill>
                  <a:srgbClr val="002060"/>
                </a:solidFill>
              </a:rPr>
              <a:t>України</a:t>
            </a:r>
            <a:r>
              <a:rPr lang="ru-RU" sz="1600" b="1" dirty="0">
                <a:solidFill>
                  <a:srgbClr val="002060"/>
                </a:solidFill>
              </a:rPr>
              <a:t> </a:t>
            </a:r>
          </a:p>
          <a:p>
            <a:pPr lvl="0" algn="ctr" defTabSz="914400" eaLnBrk="1" hangingPunct="1">
              <a:spcBef>
                <a:spcPct val="0"/>
              </a:spcBef>
              <a:buNone/>
              <a:tabLst/>
            </a:pPr>
            <a:r>
              <a:rPr lang="ru-RU" sz="1600" b="1" dirty="0">
                <a:solidFill>
                  <a:srgbClr val="002060"/>
                </a:solidFill>
              </a:rPr>
              <a:t>у рамках Проекту </a:t>
            </a:r>
            <a:r>
              <a:rPr lang="ru-RU" sz="1600" b="1" dirty="0" err="1">
                <a:solidFill>
                  <a:srgbClr val="002060"/>
                </a:solidFill>
              </a:rPr>
              <a:t>рамкової</a:t>
            </a:r>
            <a:r>
              <a:rPr lang="ru-RU" sz="1600" b="1" dirty="0">
                <a:solidFill>
                  <a:srgbClr val="002060"/>
                </a:solidFill>
              </a:rPr>
              <a:t> </a:t>
            </a:r>
            <a:r>
              <a:rPr lang="ru-RU" sz="1600" b="1" dirty="0" err="1">
                <a:solidFill>
                  <a:srgbClr val="002060"/>
                </a:solidFill>
              </a:rPr>
              <a:t>кредитної</a:t>
            </a:r>
            <a:r>
              <a:rPr lang="ru-RU" sz="1600" b="1" dirty="0">
                <a:solidFill>
                  <a:srgbClr val="002060"/>
                </a:solidFill>
              </a:rPr>
              <a:t> угоди для </a:t>
            </a:r>
            <a:r>
              <a:rPr lang="ru-RU" sz="1600" b="1" dirty="0" err="1">
                <a:solidFill>
                  <a:srgbClr val="002060"/>
                </a:solidFill>
              </a:rPr>
              <a:t>міського</a:t>
            </a:r>
            <a:r>
              <a:rPr lang="ru-RU" sz="1600" b="1" dirty="0">
                <a:solidFill>
                  <a:srgbClr val="002060"/>
                </a:solidFill>
              </a:rPr>
              <a:t> </a:t>
            </a:r>
            <a:r>
              <a:rPr lang="ru-RU" sz="1600" b="1" dirty="0" err="1">
                <a:solidFill>
                  <a:srgbClr val="002060"/>
                </a:solidFill>
              </a:rPr>
              <a:t>громадського</a:t>
            </a:r>
            <a:r>
              <a:rPr lang="ru-RU" sz="1600" b="1" dirty="0">
                <a:solidFill>
                  <a:srgbClr val="002060"/>
                </a:solidFill>
              </a:rPr>
              <a:t> транспорту </a:t>
            </a:r>
            <a:r>
              <a:rPr lang="ru-RU" sz="1600" b="1" dirty="0" err="1">
                <a:solidFill>
                  <a:srgbClr val="002060"/>
                </a:solidFill>
              </a:rPr>
              <a:t>України</a:t>
            </a:r>
            <a:r>
              <a:rPr lang="ru-RU" sz="16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6" name="Rectangle 5"/>
          <p:cNvSpPr/>
          <p:nvPr/>
        </p:nvSpPr>
        <p:spPr>
          <a:xfrm>
            <a:off x="381000" y="914400"/>
            <a:ext cx="8229600" cy="2363724"/>
          </a:xfrm>
          <a:prstGeom prst="rect">
            <a:avLst/>
          </a:prstGeom>
        </p:spPr>
        <p:txBody>
          <a:bodyPr wrap="square">
            <a:spAutoFit/>
          </a:bodyPr>
          <a:lstStyle/>
          <a:p>
            <a:pPr>
              <a:buNone/>
            </a:pPr>
            <a:r>
              <a:rPr lang="fr-FR" sz="1800" b="1" dirty="0" smtClean="0"/>
              <a:t>3 </a:t>
            </a:r>
            <a:r>
              <a:rPr lang="uk-UA" sz="1800" b="1" dirty="0" smtClean="0"/>
              <a:t>Цикл </a:t>
            </a:r>
            <a:r>
              <a:rPr lang="uk-UA" sz="1800" b="1" dirty="0" err="1" smtClean="0"/>
              <a:t>підпроекту</a:t>
            </a:r>
            <a:endParaRPr lang="fr-FR" sz="1800" b="1" dirty="0" smtClean="0"/>
          </a:p>
          <a:p>
            <a:pPr>
              <a:buNone/>
            </a:pPr>
            <a:r>
              <a:rPr lang="uk-UA" sz="1800" i="1" dirty="0" smtClean="0"/>
              <a:t>У випадку робіт</a:t>
            </a:r>
            <a:endParaRPr lang="fr-FR" sz="1800" i="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534400" cy="54864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pic>
        <p:nvPicPr>
          <p:cNvPr id="2" name="Picture 1"/>
          <p:cNvPicPr>
            <a:picLocks noChangeAspect="1"/>
          </p:cNvPicPr>
          <p:nvPr/>
        </p:nvPicPr>
        <p:blipFill>
          <a:blip r:embed="rId4"/>
          <a:stretch>
            <a:fillRect/>
          </a:stretch>
        </p:blipFill>
        <p:spPr>
          <a:xfrm>
            <a:off x="381000" y="1579991"/>
            <a:ext cx="7010400" cy="4613943"/>
          </a:xfrm>
          <a:prstGeom prst="rect">
            <a:avLst/>
          </a:prstGeom>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17</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dirty="0"/>
          </a:p>
          <a:p>
            <a:pPr>
              <a:buFont typeface="Wingdings" pitchFamily="2" charset="2"/>
              <a:buChar char="§"/>
            </a:pPr>
            <a:endParaRPr lang="en-GB" altLang="en-US" sz="2000" dirty="0"/>
          </a:p>
          <a:p>
            <a:pPr>
              <a:buFont typeface="Wingdings" pitchFamily="2" charset="2"/>
              <a:buChar char="§"/>
            </a:pPr>
            <a:endParaRPr lang="en-GB" altLang="en-US" sz="2000" dirty="0"/>
          </a:p>
        </p:txBody>
      </p:sp>
      <p:sp>
        <p:nvSpPr>
          <p:cNvPr id="23556" name="Rectangle 5"/>
          <p:cNvSpPr>
            <a:spLocks noChangeArrowheads="1"/>
          </p:cNvSpPr>
          <p:nvPr/>
        </p:nvSpPr>
        <p:spPr bwMode="auto">
          <a:xfrm>
            <a:off x="762000" y="23501"/>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600" b="1" dirty="0" err="1">
                <a:solidFill>
                  <a:srgbClr val="002060"/>
                </a:solidFill>
              </a:rPr>
              <a:t>Підтримка</a:t>
            </a:r>
            <a:r>
              <a:rPr lang="ru-RU" sz="1600" b="1" dirty="0">
                <a:solidFill>
                  <a:srgbClr val="002060"/>
                </a:solidFill>
              </a:rPr>
              <a:t> </a:t>
            </a:r>
            <a:r>
              <a:rPr lang="ru-RU" sz="1600" b="1" dirty="0" err="1">
                <a:solidFill>
                  <a:srgbClr val="002060"/>
                </a:solidFill>
              </a:rPr>
              <a:t>Міністерства</a:t>
            </a:r>
            <a:r>
              <a:rPr lang="ru-RU" sz="1600" b="1" dirty="0">
                <a:solidFill>
                  <a:srgbClr val="002060"/>
                </a:solidFill>
              </a:rPr>
              <a:t> </a:t>
            </a:r>
            <a:r>
              <a:rPr lang="ru-RU" sz="1600" b="1" dirty="0" err="1">
                <a:solidFill>
                  <a:srgbClr val="002060"/>
                </a:solidFill>
              </a:rPr>
              <a:t>інфраструктури</a:t>
            </a:r>
            <a:r>
              <a:rPr lang="ru-RU" sz="1600" b="1" dirty="0">
                <a:solidFill>
                  <a:srgbClr val="002060"/>
                </a:solidFill>
              </a:rPr>
              <a:t> </a:t>
            </a:r>
            <a:r>
              <a:rPr lang="ru-RU" sz="1600" b="1" dirty="0" err="1">
                <a:solidFill>
                  <a:srgbClr val="002060"/>
                </a:solidFill>
              </a:rPr>
              <a:t>України</a:t>
            </a:r>
            <a:r>
              <a:rPr lang="ru-RU" sz="1600" b="1" dirty="0">
                <a:solidFill>
                  <a:srgbClr val="002060"/>
                </a:solidFill>
              </a:rPr>
              <a:t> </a:t>
            </a:r>
          </a:p>
          <a:p>
            <a:pPr lvl="0" algn="ctr" defTabSz="914400" eaLnBrk="1" hangingPunct="1">
              <a:spcBef>
                <a:spcPct val="0"/>
              </a:spcBef>
              <a:buNone/>
              <a:tabLst/>
            </a:pPr>
            <a:r>
              <a:rPr lang="ru-RU" sz="1600" b="1" dirty="0">
                <a:solidFill>
                  <a:srgbClr val="002060"/>
                </a:solidFill>
              </a:rPr>
              <a:t>у рамках Проекту </a:t>
            </a:r>
            <a:r>
              <a:rPr lang="ru-RU" sz="1600" b="1" dirty="0" err="1">
                <a:solidFill>
                  <a:srgbClr val="002060"/>
                </a:solidFill>
              </a:rPr>
              <a:t>рамкової</a:t>
            </a:r>
            <a:r>
              <a:rPr lang="ru-RU" sz="1600" b="1" dirty="0">
                <a:solidFill>
                  <a:srgbClr val="002060"/>
                </a:solidFill>
              </a:rPr>
              <a:t> </a:t>
            </a:r>
            <a:r>
              <a:rPr lang="ru-RU" sz="1600" b="1" dirty="0" err="1">
                <a:solidFill>
                  <a:srgbClr val="002060"/>
                </a:solidFill>
              </a:rPr>
              <a:t>кредитної</a:t>
            </a:r>
            <a:r>
              <a:rPr lang="ru-RU" sz="1600" b="1" dirty="0">
                <a:solidFill>
                  <a:srgbClr val="002060"/>
                </a:solidFill>
              </a:rPr>
              <a:t> угоди для </a:t>
            </a:r>
            <a:r>
              <a:rPr lang="ru-RU" sz="1600" b="1" dirty="0" err="1">
                <a:solidFill>
                  <a:srgbClr val="002060"/>
                </a:solidFill>
              </a:rPr>
              <a:t>міського</a:t>
            </a:r>
            <a:r>
              <a:rPr lang="ru-RU" sz="1600" b="1" dirty="0">
                <a:solidFill>
                  <a:srgbClr val="002060"/>
                </a:solidFill>
              </a:rPr>
              <a:t> </a:t>
            </a:r>
            <a:r>
              <a:rPr lang="ru-RU" sz="1600" b="1" dirty="0" err="1">
                <a:solidFill>
                  <a:srgbClr val="002060"/>
                </a:solidFill>
              </a:rPr>
              <a:t>громадського</a:t>
            </a:r>
            <a:r>
              <a:rPr lang="ru-RU" sz="1600" b="1" dirty="0">
                <a:solidFill>
                  <a:srgbClr val="002060"/>
                </a:solidFill>
              </a:rPr>
              <a:t> транспорту </a:t>
            </a:r>
            <a:r>
              <a:rPr lang="ru-RU" sz="1600" b="1" dirty="0" err="1">
                <a:solidFill>
                  <a:srgbClr val="002060"/>
                </a:solidFill>
              </a:rPr>
              <a:t>України</a:t>
            </a:r>
            <a:r>
              <a:rPr lang="ru-RU" sz="16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6" name="Rectangle 5"/>
          <p:cNvSpPr/>
          <p:nvPr/>
        </p:nvSpPr>
        <p:spPr>
          <a:xfrm>
            <a:off x="205930" y="838200"/>
            <a:ext cx="8547100" cy="9033242"/>
          </a:xfrm>
          <a:prstGeom prst="rect">
            <a:avLst/>
          </a:prstGeom>
        </p:spPr>
        <p:txBody>
          <a:bodyPr wrap="square">
            <a:spAutoFit/>
          </a:bodyPr>
          <a:lstStyle/>
          <a:p>
            <a:pPr>
              <a:buNone/>
            </a:pPr>
            <a:r>
              <a:rPr lang="fr-FR" sz="1800" b="1" dirty="0" smtClean="0"/>
              <a:t>3 </a:t>
            </a:r>
            <a:r>
              <a:rPr lang="uk-UA" sz="1800" b="1" dirty="0" smtClean="0"/>
              <a:t>Цикл </a:t>
            </a:r>
            <a:r>
              <a:rPr lang="uk-UA" sz="1800" b="1" dirty="0" err="1" smtClean="0"/>
              <a:t>підпроекту</a:t>
            </a:r>
            <a:endParaRPr lang="en-GB" sz="1800" b="1" dirty="0" smtClean="0"/>
          </a:p>
          <a:p>
            <a:pPr>
              <a:buNone/>
            </a:pPr>
            <a:r>
              <a:rPr lang="en-GB" sz="1800" b="1" dirty="0" smtClean="0"/>
              <a:t>3.2 </a:t>
            </a:r>
            <a:r>
              <a:rPr lang="uk-UA" sz="1800" b="1" dirty="0" smtClean="0"/>
              <a:t>Відповідність </a:t>
            </a:r>
            <a:r>
              <a:rPr lang="uk-UA" sz="1800" b="1" dirty="0" err="1" smtClean="0"/>
              <a:t>підпроектів</a:t>
            </a:r>
            <a:endParaRPr lang="en-GB" sz="1800" b="1" dirty="0" smtClean="0"/>
          </a:p>
          <a:p>
            <a:pPr algn="just"/>
            <a:r>
              <a:rPr lang="uk-UA" sz="1700" dirty="0" smtClean="0"/>
              <a:t>Кожний відповідний критеріям </a:t>
            </a:r>
            <a:r>
              <a:rPr lang="uk-UA" sz="1700" dirty="0" err="1" smtClean="0"/>
              <a:t>Підпроект</a:t>
            </a:r>
            <a:r>
              <a:rPr lang="uk-UA" sz="1700" dirty="0" smtClean="0"/>
              <a:t> загальною інвестиційною вартістю нижче 25 млн євро вибирається Позичальником та підлягає підтвердженню своєї відповідності Банком</a:t>
            </a:r>
            <a:r>
              <a:rPr lang="uk-UA" sz="1700" b="1" dirty="0"/>
              <a:t> </a:t>
            </a:r>
            <a:r>
              <a:rPr lang="uk-UA" sz="1700" b="1" dirty="0" smtClean="0"/>
              <a:t>по факту</a:t>
            </a:r>
            <a:r>
              <a:rPr lang="uk-UA" sz="1700" dirty="0" smtClean="0"/>
              <a:t>. Позичальник подає Запит на виділення коштів у формі, визначеній КПП.</a:t>
            </a:r>
          </a:p>
          <a:p>
            <a:pPr algn="just"/>
            <a:r>
              <a:rPr lang="uk-UA" sz="1700" dirty="0" smtClean="0"/>
              <a:t>Кожний відповідний критеріям </a:t>
            </a:r>
            <a:r>
              <a:rPr lang="uk-UA" sz="1700" dirty="0" err="1" smtClean="0"/>
              <a:t>Підпроект</a:t>
            </a:r>
            <a:r>
              <a:rPr lang="uk-UA" sz="1700" dirty="0" smtClean="0"/>
              <a:t> загальною інвестиційною вартістю 25 млн євро і більше, але менше 50 млн євро подається </a:t>
            </a:r>
            <a:r>
              <a:rPr lang="uk-UA" sz="1700" b="1" dirty="0" smtClean="0"/>
              <a:t>попередньо</a:t>
            </a:r>
            <a:r>
              <a:rPr lang="uk-UA" sz="1700" dirty="0" smtClean="0"/>
              <a:t> до Банку на затвердження до вибірки кредиту Позичальником у формі, визначеній КПП. Банк має право звернутися до Позичальника за наданням додаткової інформації. Банк, у разі необхідності, може провести часткову або повну оцінку </a:t>
            </a:r>
            <a:r>
              <a:rPr lang="uk-UA" sz="1700" dirty="0" err="1"/>
              <a:t>П</a:t>
            </a:r>
            <a:r>
              <a:rPr lang="uk-UA" sz="1700" dirty="0" err="1" smtClean="0"/>
              <a:t>ідпроекту</a:t>
            </a:r>
            <a:r>
              <a:rPr lang="uk-UA" sz="1700" dirty="0" smtClean="0"/>
              <a:t>. </a:t>
            </a:r>
          </a:p>
          <a:p>
            <a:pPr algn="just"/>
            <a:r>
              <a:rPr lang="uk-UA" sz="1700" dirty="0" smtClean="0"/>
              <a:t>Кожний відповідний критеріям </a:t>
            </a:r>
            <a:r>
              <a:rPr lang="uk-UA" sz="1700" dirty="0" err="1" smtClean="0"/>
              <a:t>Підпроект</a:t>
            </a:r>
            <a:r>
              <a:rPr lang="uk-UA" sz="1700" dirty="0" smtClean="0"/>
              <a:t> загальною інвестиційною вартістю 50 млн євро або вище розглядається </a:t>
            </a:r>
            <a:r>
              <a:rPr lang="uk-UA" sz="1700" b="1" dirty="0" smtClean="0"/>
              <a:t>як окремий кредит і оцінюється Банком індивідуально</a:t>
            </a:r>
            <a:r>
              <a:rPr lang="uk-UA" sz="1700" dirty="0" smtClean="0"/>
              <a:t>. Такі </a:t>
            </a:r>
            <a:r>
              <a:rPr lang="uk-UA" sz="1700" dirty="0" err="1" smtClean="0"/>
              <a:t>Підпроекти</a:t>
            </a:r>
            <a:r>
              <a:rPr lang="uk-UA" sz="1700" dirty="0" smtClean="0"/>
              <a:t> підлягають затвердженню Банком до вибірки кредиту Позичальником. Позичальник повинен надати документацію, яку Банк може зажадати на свій розсуд. </a:t>
            </a:r>
            <a:r>
              <a:rPr lang="uk-UA" sz="1700" dirty="0" err="1" smtClean="0"/>
              <a:t>Підпроект</a:t>
            </a:r>
            <a:r>
              <a:rPr lang="uk-UA" sz="1700" dirty="0" smtClean="0"/>
              <a:t>, який вимагає індивідуальної оцінки, може підпадати під дію додаткових умов, які повинні бути узгоджені з Позичальником і, якщо це важливо, відповідним Кінцевим Отримувачем. </a:t>
            </a:r>
            <a:endParaRPr lang="en-GB" sz="1700" b="1" dirty="0" smtClean="0"/>
          </a:p>
          <a:p>
            <a:pPr>
              <a:buNone/>
            </a:pPr>
            <a:endParaRPr lang="en-GB" sz="1800" b="1" dirty="0" smtClean="0"/>
          </a:p>
          <a:p>
            <a:pPr>
              <a:buNone/>
            </a:pPr>
            <a:endParaRPr lang="en-GB" sz="1800" b="1" dirty="0" smtClean="0"/>
          </a:p>
          <a:p>
            <a:pPr>
              <a:buNone/>
            </a:pPr>
            <a:endParaRPr lang="en-GB" sz="1800" b="1" dirty="0" smtClean="0"/>
          </a:p>
          <a:p>
            <a:pPr>
              <a:buNone/>
            </a:pPr>
            <a:endParaRPr lang="en-GB" sz="1800" b="1" dirty="0" smtClean="0"/>
          </a:p>
          <a:p>
            <a:pPr>
              <a:buNone/>
            </a:pPr>
            <a:endParaRPr lang="en-GB" sz="1800" b="1" dirty="0" smtClean="0"/>
          </a:p>
          <a:p>
            <a:pPr>
              <a:buNone/>
            </a:pPr>
            <a:endParaRPr lang="en-GB" sz="1800" b="1" dirty="0" smtClean="0"/>
          </a:p>
          <a:p>
            <a:pPr>
              <a:buNone/>
            </a:pPr>
            <a:endParaRPr lang="en-GB" sz="1800" b="1" dirty="0" smtClean="0"/>
          </a:p>
          <a:p>
            <a:pPr>
              <a:buNone/>
            </a:pPr>
            <a:endParaRPr lang="en-GB"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817004" cy="54102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18</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685800" y="58738"/>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600" b="1" dirty="0" err="1">
                <a:solidFill>
                  <a:srgbClr val="002060"/>
                </a:solidFill>
              </a:rPr>
              <a:t>Підтримка</a:t>
            </a:r>
            <a:r>
              <a:rPr lang="ru-RU" sz="1600" b="1" dirty="0">
                <a:solidFill>
                  <a:srgbClr val="002060"/>
                </a:solidFill>
              </a:rPr>
              <a:t> </a:t>
            </a:r>
            <a:r>
              <a:rPr lang="ru-RU" sz="1600" b="1" dirty="0" err="1">
                <a:solidFill>
                  <a:srgbClr val="002060"/>
                </a:solidFill>
              </a:rPr>
              <a:t>Міністерства</a:t>
            </a:r>
            <a:r>
              <a:rPr lang="ru-RU" sz="1600" b="1" dirty="0">
                <a:solidFill>
                  <a:srgbClr val="002060"/>
                </a:solidFill>
              </a:rPr>
              <a:t> </a:t>
            </a:r>
            <a:r>
              <a:rPr lang="ru-RU" sz="1600" b="1" dirty="0" err="1">
                <a:solidFill>
                  <a:srgbClr val="002060"/>
                </a:solidFill>
              </a:rPr>
              <a:t>інфраструктури</a:t>
            </a:r>
            <a:r>
              <a:rPr lang="ru-RU" sz="1600" b="1" dirty="0">
                <a:solidFill>
                  <a:srgbClr val="002060"/>
                </a:solidFill>
              </a:rPr>
              <a:t> </a:t>
            </a:r>
            <a:r>
              <a:rPr lang="ru-RU" sz="1600" b="1" dirty="0" err="1">
                <a:solidFill>
                  <a:srgbClr val="002060"/>
                </a:solidFill>
              </a:rPr>
              <a:t>України</a:t>
            </a:r>
            <a:r>
              <a:rPr lang="ru-RU" sz="1600" b="1" dirty="0">
                <a:solidFill>
                  <a:srgbClr val="002060"/>
                </a:solidFill>
              </a:rPr>
              <a:t> </a:t>
            </a:r>
          </a:p>
          <a:p>
            <a:pPr lvl="0" algn="ctr" defTabSz="914400" eaLnBrk="1" hangingPunct="1">
              <a:spcBef>
                <a:spcPct val="0"/>
              </a:spcBef>
              <a:buNone/>
              <a:tabLst/>
            </a:pPr>
            <a:r>
              <a:rPr lang="ru-RU" sz="1600" b="1" dirty="0">
                <a:solidFill>
                  <a:srgbClr val="002060"/>
                </a:solidFill>
              </a:rPr>
              <a:t>у рамках Проекту </a:t>
            </a:r>
            <a:r>
              <a:rPr lang="ru-RU" sz="1600" b="1" dirty="0" err="1">
                <a:solidFill>
                  <a:srgbClr val="002060"/>
                </a:solidFill>
              </a:rPr>
              <a:t>рамкової</a:t>
            </a:r>
            <a:r>
              <a:rPr lang="ru-RU" sz="1600" b="1" dirty="0">
                <a:solidFill>
                  <a:srgbClr val="002060"/>
                </a:solidFill>
              </a:rPr>
              <a:t> </a:t>
            </a:r>
            <a:r>
              <a:rPr lang="ru-RU" sz="1600" b="1" dirty="0" err="1">
                <a:solidFill>
                  <a:srgbClr val="002060"/>
                </a:solidFill>
              </a:rPr>
              <a:t>кредитної</a:t>
            </a:r>
            <a:r>
              <a:rPr lang="ru-RU" sz="1600" b="1" dirty="0">
                <a:solidFill>
                  <a:srgbClr val="002060"/>
                </a:solidFill>
              </a:rPr>
              <a:t> угоди для </a:t>
            </a:r>
            <a:r>
              <a:rPr lang="ru-RU" sz="1600" b="1" dirty="0" err="1">
                <a:solidFill>
                  <a:srgbClr val="002060"/>
                </a:solidFill>
              </a:rPr>
              <a:t>міського</a:t>
            </a:r>
            <a:r>
              <a:rPr lang="ru-RU" sz="1600" b="1" dirty="0">
                <a:solidFill>
                  <a:srgbClr val="002060"/>
                </a:solidFill>
              </a:rPr>
              <a:t> </a:t>
            </a:r>
            <a:r>
              <a:rPr lang="ru-RU" sz="1600" b="1" dirty="0" err="1">
                <a:solidFill>
                  <a:srgbClr val="002060"/>
                </a:solidFill>
              </a:rPr>
              <a:t>громадського</a:t>
            </a:r>
            <a:r>
              <a:rPr lang="ru-RU" sz="1600" b="1" dirty="0">
                <a:solidFill>
                  <a:srgbClr val="002060"/>
                </a:solidFill>
              </a:rPr>
              <a:t> транспорту </a:t>
            </a:r>
            <a:r>
              <a:rPr lang="ru-RU" sz="1600" b="1" dirty="0" err="1">
                <a:solidFill>
                  <a:srgbClr val="002060"/>
                </a:solidFill>
              </a:rPr>
              <a:t>України</a:t>
            </a:r>
            <a:r>
              <a:rPr lang="ru-RU" sz="16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25164" y="838200"/>
            <a:ext cx="8860074"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5163" y="838200"/>
            <a:ext cx="8656637" cy="5693866"/>
          </a:xfrm>
          <a:prstGeom prst="rect">
            <a:avLst/>
          </a:prstGeom>
        </p:spPr>
        <p:txBody>
          <a:bodyPr wrap="square">
            <a:spAutoFit/>
          </a:bodyPr>
          <a:lstStyle/>
          <a:p>
            <a:pPr>
              <a:buNone/>
            </a:pPr>
            <a:r>
              <a:rPr lang="en-US" b="1" dirty="0" smtClean="0"/>
              <a:t>4 </a:t>
            </a:r>
            <a:r>
              <a:rPr lang="uk-UA" b="1" dirty="0" smtClean="0"/>
              <a:t>Дані, політика передачі та архівування документів</a:t>
            </a:r>
            <a:endParaRPr lang="en-US" b="1" dirty="0" smtClean="0"/>
          </a:p>
          <a:p>
            <a:pPr algn="just">
              <a:buNone/>
            </a:pPr>
            <a:r>
              <a:rPr lang="en-GB" i="1" dirty="0" smtClean="0"/>
              <a:t>4.1 </a:t>
            </a:r>
            <a:r>
              <a:rPr lang="uk-UA" i="1" dirty="0" smtClean="0"/>
              <a:t>Загальне</a:t>
            </a:r>
            <a:endParaRPr lang="en-GB" i="1" dirty="0" smtClean="0"/>
          </a:p>
          <a:p>
            <a:pPr algn="just">
              <a:buNone/>
            </a:pPr>
            <a:r>
              <a:rPr lang="uk-UA" dirty="0" smtClean="0"/>
              <a:t>Вся стратегічно важлива кореспонденція з ПМГТУ від імені МІУ повинна візуватися Координатором проекту або Керівником проекту і від імені кожної ГВП відповідним начальником ГВП/ Керівником </a:t>
            </a:r>
            <a:r>
              <a:rPr lang="uk-UA" dirty="0" err="1" smtClean="0"/>
              <a:t>підпроекту</a:t>
            </a:r>
            <a:r>
              <a:rPr lang="uk-UA" dirty="0" smtClean="0"/>
              <a:t>.</a:t>
            </a:r>
          </a:p>
          <a:p>
            <a:pPr algn="just">
              <a:buNone/>
            </a:pPr>
            <a:r>
              <a:rPr lang="uk-UA" i="1" dirty="0" smtClean="0"/>
              <a:t>Всі вхідні документи</a:t>
            </a:r>
            <a:r>
              <a:rPr lang="uk-UA" b="1" i="1" dirty="0"/>
              <a:t> </a:t>
            </a:r>
            <a:r>
              <a:rPr lang="uk-UA" dirty="0" smtClean="0"/>
              <a:t>у рамках ПМГТУ повинні </a:t>
            </a:r>
            <a:r>
              <a:rPr lang="uk-UA" dirty="0" err="1" smtClean="0"/>
              <a:t>обов</a:t>
            </a:r>
            <a:r>
              <a:rPr lang="en-US" dirty="0" smtClean="0"/>
              <a:t>’</a:t>
            </a:r>
            <a:r>
              <a:rPr lang="uk-UA" dirty="0" err="1" smtClean="0"/>
              <a:t>язково</a:t>
            </a:r>
            <a:r>
              <a:rPr lang="uk-UA" dirty="0" smtClean="0"/>
              <a:t> реєструватися. Реєстрація виконується канцелярією або призначеним працівником МІУ, ГУПП або ГВП шляхом присвоєння вхідного довідкового номеру та внесення відповідного запису в реєстри вхідної документації. </a:t>
            </a:r>
          </a:p>
          <a:p>
            <a:pPr algn="just">
              <a:buNone/>
            </a:pPr>
            <a:r>
              <a:rPr lang="uk-UA" dirty="0" smtClean="0"/>
              <a:t>Вхідний документ передається адресату. Копія такого документу зберігається в окремій папці, призначеній для цього виду документації. </a:t>
            </a:r>
          </a:p>
          <a:p>
            <a:pPr algn="just">
              <a:buNone/>
            </a:pPr>
            <a:r>
              <a:rPr lang="uk-UA" dirty="0" smtClean="0"/>
              <a:t>Якщо неможливо визначити працівника, якому адресований вхідний документ, він передається на розгляд Керівнику проекту, а у випадку ГВП – Керівнику </a:t>
            </a:r>
            <a:r>
              <a:rPr lang="uk-UA" dirty="0" err="1" smtClean="0"/>
              <a:t>підпроекту</a:t>
            </a:r>
            <a:r>
              <a:rPr lang="uk-UA" dirty="0" smtClean="0"/>
              <a:t>, для подальшого рішення та дії. </a:t>
            </a: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19</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685800" y="80063"/>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600" b="1" dirty="0" err="1">
                <a:solidFill>
                  <a:srgbClr val="002060"/>
                </a:solidFill>
              </a:rPr>
              <a:t>Підтримка</a:t>
            </a:r>
            <a:r>
              <a:rPr lang="ru-RU" sz="1600" b="1" dirty="0">
                <a:solidFill>
                  <a:srgbClr val="002060"/>
                </a:solidFill>
              </a:rPr>
              <a:t> </a:t>
            </a:r>
            <a:r>
              <a:rPr lang="ru-RU" sz="1600" b="1" dirty="0" err="1">
                <a:solidFill>
                  <a:srgbClr val="002060"/>
                </a:solidFill>
              </a:rPr>
              <a:t>Міністерства</a:t>
            </a:r>
            <a:r>
              <a:rPr lang="ru-RU" sz="1600" b="1" dirty="0">
                <a:solidFill>
                  <a:srgbClr val="002060"/>
                </a:solidFill>
              </a:rPr>
              <a:t> </a:t>
            </a:r>
            <a:r>
              <a:rPr lang="ru-RU" sz="1600" b="1" dirty="0" err="1">
                <a:solidFill>
                  <a:srgbClr val="002060"/>
                </a:solidFill>
              </a:rPr>
              <a:t>інфраструктури</a:t>
            </a:r>
            <a:r>
              <a:rPr lang="ru-RU" sz="1600" b="1" dirty="0">
                <a:solidFill>
                  <a:srgbClr val="002060"/>
                </a:solidFill>
              </a:rPr>
              <a:t> </a:t>
            </a:r>
            <a:r>
              <a:rPr lang="ru-RU" sz="1600" b="1" dirty="0" err="1">
                <a:solidFill>
                  <a:srgbClr val="002060"/>
                </a:solidFill>
              </a:rPr>
              <a:t>України</a:t>
            </a:r>
            <a:r>
              <a:rPr lang="ru-RU" sz="1600" b="1" dirty="0">
                <a:solidFill>
                  <a:srgbClr val="002060"/>
                </a:solidFill>
              </a:rPr>
              <a:t> </a:t>
            </a:r>
          </a:p>
          <a:p>
            <a:pPr lvl="0" algn="ctr" defTabSz="914400" eaLnBrk="1" hangingPunct="1">
              <a:spcBef>
                <a:spcPct val="0"/>
              </a:spcBef>
              <a:buNone/>
              <a:tabLst/>
            </a:pPr>
            <a:r>
              <a:rPr lang="ru-RU" sz="1600" b="1" dirty="0">
                <a:solidFill>
                  <a:srgbClr val="002060"/>
                </a:solidFill>
              </a:rPr>
              <a:t>у рамках Проекту </a:t>
            </a:r>
            <a:r>
              <a:rPr lang="ru-RU" sz="1600" b="1" dirty="0" err="1">
                <a:solidFill>
                  <a:srgbClr val="002060"/>
                </a:solidFill>
              </a:rPr>
              <a:t>рамкової</a:t>
            </a:r>
            <a:r>
              <a:rPr lang="ru-RU" sz="1600" b="1" dirty="0">
                <a:solidFill>
                  <a:srgbClr val="002060"/>
                </a:solidFill>
              </a:rPr>
              <a:t> </a:t>
            </a:r>
            <a:r>
              <a:rPr lang="ru-RU" sz="1600" b="1" dirty="0" err="1">
                <a:solidFill>
                  <a:srgbClr val="002060"/>
                </a:solidFill>
              </a:rPr>
              <a:t>кредитної</a:t>
            </a:r>
            <a:r>
              <a:rPr lang="ru-RU" sz="1600" b="1" dirty="0">
                <a:solidFill>
                  <a:srgbClr val="002060"/>
                </a:solidFill>
              </a:rPr>
              <a:t> угоди для </a:t>
            </a:r>
            <a:r>
              <a:rPr lang="ru-RU" sz="1600" b="1" dirty="0" err="1">
                <a:solidFill>
                  <a:srgbClr val="002060"/>
                </a:solidFill>
              </a:rPr>
              <a:t>міського</a:t>
            </a:r>
            <a:r>
              <a:rPr lang="ru-RU" sz="1600" b="1" dirty="0">
                <a:solidFill>
                  <a:srgbClr val="002060"/>
                </a:solidFill>
              </a:rPr>
              <a:t> </a:t>
            </a:r>
            <a:r>
              <a:rPr lang="ru-RU" sz="1600" b="1" dirty="0" err="1">
                <a:solidFill>
                  <a:srgbClr val="002060"/>
                </a:solidFill>
              </a:rPr>
              <a:t>громадського</a:t>
            </a:r>
            <a:r>
              <a:rPr lang="ru-RU" sz="1600" b="1" dirty="0">
                <a:solidFill>
                  <a:srgbClr val="002060"/>
                </a:solidFill>
              </a:rPr>
              <a:t> транспорту </a:t>
            </a:r>
            <a:r>
              <a:rPr lang="ru-RU" sz="1600" b="1" dirty="0" err="1">
                <a:solidFill>
                  <a:srgbClr val="002060"/>
                </a:solidFill>
              </a:rPr>
              <a:t>України</a:t>
            </a:r>
            <a:r>
              <a:rPr lang="ru-RU" sz="16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48418" y="990600"/>
            <a:ext cx="8836819" cy="54102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48418" y="990600"/>
            <a:ext cx="8699500" cy="6863417"/>
          </a:xfrm>
          <a:prstGeom prst="rect">
            <a:avLst/>
          </a:prstGeom>
        </p:spPr>
        <p:txBody>
          <a:bodyPr wrap="square">
            <a:spAutoFit/>
          </a:bodyPr>
          <a:lstStyle/>
          <a:p>
            <a:pPr lvl="0">
              <a:buNone/>
            </a:pPr>
            <a:r>
              <a:rPr lang="en-US" b="1" dirty="0" smtClean="0"/>
              <a:t>4 </a:t>
            </a:r>
            <a:r>
              <a:rPr lang="uk-UA" b="1" dirty="0">
                <a:solidFill>
                  <a:srgbClr val="000000"/>
                </a:solidFill>
              </a:rPr>
              <a:t>Дані, політика передачі та архівування документів</a:t>
            </a:r>
            <a:endParaRPr lang="en-US" b="1" dirty="0">
              <a:solidFill>
                <a:srgbClr val="000000"/>
              </a:solidFill>
            </a:endParaRPr>
          </a:p>
          <a:p>
            <a:pPr algn="just">
              <a:buNone/>
            </a:pPr>
            <a:r>
              <a:rPr lang="uk-UA" i="1" dirty="0" smtClean="0"/>
              <a:t>Всі вихідні документи </a:t>
            </a:r>
            <a:r>
              <a:rPr lang="uk-UA" dirty="0" smtClean="0"/>
              <a:t>повинні реєструватися в спеціальному журналі і отримувати відповідний довідковий номер в канцелярії ГУПП або ГВП. У випадку, якщо додаток занадто великий з точки зору кількості сторінок, зазначається посилання на місцезнаходження паперового носія</a:t>
            </a:r>
            <a:r>
              <a:rPr lang="en-GB" dirty="0" smtClean="0"/>
              <a:t>.</a:t>
            </a:r>
            <a:endParaRPr lang="en-GB" dirty="0" smtClean="0"/>
          </a:p>
          <a:p>
            <a:pPr algn="just">
              <a:buNone/>
            </a:pPr>
            <a:endParaRPr lang="en-GB" dirty="0" smtClean="0"/>
          </a:p>
          <a:p>
            <a:pPr algn="just">
              <a:buNone/>
            </a:pPr>
            <a:r>
              <a:rPr lang="en-GB" i="1" dirty="0" smtClean="0"/>
              <a:t>4.2 </a:t>
            </a:r>
            <a:r>
              <a:rPr lang="uk-UA" i="1" dirty="0" smtClean="0"/>
              <a:t>Мова</a:t>
            </a:r>
          </a:p>
          <a:p>
            <a:pPr algn="just">
              <a:buNone/>
            </a:pPr>
            <a:r>
              <a:rPr lang="uk-UA" dirty="0" smtClean="0"/>
              <a:t>Документи, підтвердження, повідомлення та доповідні, які подаються або розробляються учасниками ПМГТУ для ЄІБ, подаються англійською мовою, а якщо оригінальною мовою документу не є англійська, документ подається в Банк мовою оригіналу разом з перекладом англійською мовою. Банк може подати запит щодо завіреного англійського перекладу. </a:t>
            </a: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942975" y="35720"/>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a:spcBef>
                <a:spcPct val="0"/>
              </a:spcBef>
              <a:buNone/>
            </a:pPr>
            <a:r>
              <a:rPr lang="ru-RU" sz="1600" b="1" dirty="0" err="1">
                <a:solidFill>
                  <a:srgbClr val="002060"/>
                </a:solidFill>
              </a:rPr>
              <a:t>Підтримка</a:t>
            </a:r>
            <a:r>
              <a:rPr lang="ru-RU" sz="1600" b="1" dirty="0">
                <a:solidFill>
                  <a:srgbClr val="002060"/>
                </a:solidFill>
              </a:rPr>
              <a:t> </a:t>
            </a:r>
            <a:r>
              <a:rPr lang="ru-RU" sz="1600" b="1" dirty="0" err="1">
                <a:solidFill>
                  <a:srgbClr val="002060"/>
                </a:solidFill>
              </a:rPr>
              <a:t>Міністерства</a:t>
            </a:r>
            <a:r>
              <a:rPr lang="ru-RU" sz="1600" b="1" dirty="0">
                <a:solidFill>
                  <a:srgbClr val="002060"/>
                </a:solidFill>
              </a:rPr>
              <a:t> </a:t>
            </a:r>
            <a:r>
              <a:rPr lang="ru-RU" sz="1600" b="1" dirty="0" err="1">
                <a:solidFill>
                  <a:srgbClr val="002060"/>
                </a:solidFill>
              </a:rPr>
              <a:t>інфраструктури</a:t>
            </a:r>
            <a:r>
              <a:rPr lang="ru-RU" sz="1600" b="1" dirty="0">
                <a:solidFill>
                  <a:srgbClr val="002060"/>
                </a:solidFill>
              </a:rPr>
              <a:t> </a:t>
            </a:r>
            <a:r>
              <a:rPr lang="ru-RU" sz="1600" b="1" dirty="0" err="1">
                <a:solidFill>
                  <a:srgbClr val="002060"/>
                </a:solidFill>
              </a:rPr>
              <a:t>України</a:t>
            </a:r>
            <a:r>
              <a:rPr lang="ru-RU" sz="1600" b="1" dirty="0">
                <a:solidFill>
                  <a:srgbClr val="002060"/>
                </a:solidFill>
              </a:rPr>
              <a:t> </a:t>
            </a:r>
          </a:p>
          <a:p>
            <a:pPr lvl="0" algn="ctr">
              <a:spcBef>
                <a:spcPct val="0"/>
              </a:spcBef>
              <a:buNone/>
            </a:pPr>
            <a:r>
              <a:rPr lang="ru-RU" sz="1600" b="1" dirty="0">
                <a:solidFill>
                  <a:srgbClr val="002060"/>
                </a:solidFill>
              </a:rPr>
              <a:t>у рамках Проекту </a:t>
            </a:r>
            <a:r>
              <a:rPr lang="ru-RU" sz="1600" b="1" dirty="0" err="1">
                <a:solidFill>
                  <a:srgbClr val="002060"/>
                </a:solidFill>
              </a:rPr>
              <a:t>рамкової</a:t>
            </a:r>
            <a:r>
              <a:rPr lang="ru-RU" sz="1600" b="1" dirty="0">
                <a:solidFill>
                  <a:srgbClr val="002060"/>
                </a:solidFill>
              </a:rPr>
              <a:t> </a:t>
            </a:r>
            <a:r>
              <a:rPr lang="ru-RU" sz="1600" b="1" dirty="0" err="1">
                <a:solidFill>
                  <a:srgbClr val="002060"/>
                </a:solidFill>
              </a:rPr>
              <a:t>кредитної</a:t>
            </a:r>
            <a:r>
              <a:rPr lang="ru-RU" sz="1600" b="1" dirty="0">
                <a:solidFill>
                  <a:srgbClr val="002060"/>
                </a:solidFill>
              </a:rPr>
              <a:t> угоди для </a:t>
            </a:r>
            <a:r>
              <a:rPr lang="ru-RU" sz="1600" b="1" dirty="0" err="1">
                <a:solidFill>
                  <a:srgbClr val="002060"/>
                </a:solidFill>
              </a:rPr>
              <a:t>міського</a:t>
            </a:r>
            <a:r>
              <a:rPr lang="ru-RU" sz="1600" b="1" dirty="0">
                <a:solidFill>
                  <a:srgbClr val="002060"/>
                </a:solidFill>
              </a:rPr>
              <a:t> </a:t>
            </a:r>
            <a:r>
              <a:rPr lang="ru-RU" sz="1600" b="1" dirty="0" err="1">
                <a:solidFill>
                  <a:srgbClr val="002060"/>
                </a:solidFill>
              </a:rPr>
              <a:t>громадського</a:t>
            </a:r>
            <a:r>
              <a:rPr lang="ru-RU" sz="1600" b="1" dirty="0">
                <a:solidFill>
                  <a:srgbClr val="002060"/>
                </a:solidFill>
              </a:rPr>
              <a:t> транспорту </a:t>
            </a:r>
            <a:r>
              <a:rPr lang="ru-RU" sz="1600" b="1" dirty="0" err="1">
                <a:solidFill>
                  <a:srgbClr val="002060"/>
                </a:solidFill>
              </a:rPr>
              <a:t>України</a:t>
            </a:r>
            <a:r>
              <a:rPr lang="ru-RU" sz="16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228600" y="990601"/>
            <a:ext cx="8610600" cy="7934480"/>
          </a:xfrm>
          <a:prstGeom prst="rect">
            <a:avLst/>
          </a:prstGeom>
        </p:spPr>
        <p:txBody>
          <a:bodyPr wrap="square">
            <a:spAutoFit/>
          </a:bodyPr>
          <a:lstStyle/>
          <a:p>
            <a:pPr>
              <a:buNone/>
            </a:pPr>
            <a:r>
              <a:rPr lang="en-US" b="1" dirty="0" smtClean="0"/>
              <a:t>	</a:t>
            </a:r>
            <a:r>
              <a:rPr lang="en-US" sz="1600" b="1" dirty="0" smtClean="0"/>
              <a:t>		</a:t>
            </a:r>
            <a:r>
              <a:rPr lang="uk-UA" sz="1600" i="1" dirty="0" smtClean="0"/>
              <a:t>Зміст</a:t>
            </a:r>
            <a:endParaRPr lang="en-US" sz="1600" i="1" dirty="0" smtClean="0"/>
          </a:p>
          <a:p>
            <a:pPr>
              <a:buNone/>
            </a:pPr>
            <a:endParaRPr lang="en-US" sz="1600" b="1" dirty="0" smtClean="0"/>
          </a:p>
          <a:p>
            <a:pPr>
              <a:buNone/>
            </a:pPr>
            <a:r>
              <a:rPr lang="en-US" sz="1600" b="1" dirty="0" smtClean="0"/>
              <a:t>1 </a:t>
            </a:r>
            <a:r>
              <a:rPr lang="uk-UA" sz="1600" b="1" dirty="0" smtClean="0"/>
              <a:t>Мета</a:t>
            </a:r>
            <a:endParaRPr lang="en-US" sz="1600" dirty="0" smtClean="0"/>
          </a:p>
          <a:p>
            <a:pPr>
              <a:buNone/>
            </a:pPr>
            <a:endParaRPr lang="en-GB" sz="1600" dirty="0" smtClean="0"/>
          </a:p>
          <a:p>
            <a:pPr>
              <a:buNone/>
            </a:pPr>
            <a:r>
              <a:rPr lang="en-GB" sz="1600" b="1" dirty="0" smtClean="0"/>
              <a:t>2 </a:t>
            </a:r>
            <a:r>
              <a:rPr lang="uk-UA" sz="1600" b="1" dirty="0" smtClean="0"/>
              <a:t>Інституційна організація</a:t>
            </a:r>
            <a:endParaRPr lang="en-GB" sz="1600" b="1" dirty="0" smtClean="0"/>
          </a:p>
          <a:p>
            <a:pPr>
              <a:buNone/>
            </a:pPr>
            <a:r>
              <a:rPr lang="en-GB" sz="1600" dirty="0" smtClean="0"/>
              <a:t>   2.1 </a:t>
            </a:r>
            <a:r>
              <a:rPr lang="uk-UA" sz="1600" dirty="0" smtClean="0"/>
              <a:t>Учасники  проекту</a:t>
            </a:r>
            <a:endParaRPr lang="en-GB" sz="1600" dirty="0" smtClean="0"/>
          </a:p>
          <a:p>
            <a:pPr>
              <a:buNone/>
            </a:pPr>
            <a:r>
              <a:rPr lang="en-GB" sz="1600" dirty="0" smtClean="0"/>
              <a:t>   2.2 </a:t>
            </a:r>
            <a:r>
              <a:rPr lang="uk-UA" sz="1600" dirty="0" err="1" smtClean="0"/>
              <a:t>Суб</a:t>
            </a:r>
            <a:r>
              <a:rPr lang="en-US" sz="1600" dirty="0" smtClean="0"/>
              <a:t>’</a:t>
            </a:r>
            <a:r>
              <a:rPr lang="uk-UA" sz="1600" dirty="0" err="1" smtClean="0"/>
              <a:t>єкти</a:t>
            </a:r>
            <a:r>
              <a:rPr lang="uk-UA" sz="1600" dirty="0" smtClean="0"/>
              <a:t> проекту</a:t>
            </a:r>
            <a:endParaRPr lang="en-US" sz="1600" dirty="0" smtClean="0"/>
          </a:p>
          <a:p>
            <a:pPr>
              <a:buNone/>
            </a:pPr>
            <a:endParaRPr lang="en-GB" sz="1600" b="1" dirty="0" smtClean="0"/>
          </a:p>
          <a:p>
            <a:pPr>
              <a:buNone/>
            </a:pPr>
            <a:r>
              <a:rPr lang="en-GB" sz="1600" b="1" dirty="0" smtClean="0"/>
              <a:t>3 </a:t>
            </a:r>
            <a:r>
              <a:rPr lang="uk-UA" sz="1600" b="1" dirty="0" smtClean="0"/>
              <a:t>Цикл </a:t>
            </a:r>
            <a:r>
              <a:rPr lang="uk-UA" sz="1600" b="1" dirty="0" err="1" smtClean="0"/>
              <a:t>підпроектів</a:t>
            </a:r>
            <a:r>
              <a:rPr lang="uk-UA" sz="1600" b="1" dirty="0" smtClean="0"/>
              <a:t> та процедури</a:t>
            </a:r>
            <a:endParaRPr lang="en-GB" sz="1600" b="1" dirty="0" smtClean="0"/>
          </a:p>
          <a:p>
            <a:pPr>
              <a:buNone/>
            </a:pPr>
            <a:endParaRPr lang="en-GB" sz="1600" b="1" dirty="0" smtClean="0"/>
          </a:p>
          <a:p>
            <a:pPr>
              <a:buNone/>
            </a:pPr>
            <a:r>
              <a:rPr lang="en-GB" sz="1600" b="1" dirty="0" smtClean="0"/>
              <a:t>4 </a:t>
            </a:r>
            <a:r>
              <a:rPr lang="uk-UA" sz="1600" b="1" dirty="0" smtClean="0"/>
              <a:t>Дані, політика передачі та архівування документів </a:t>
            </a:r>
            <a:endParaRPr lang="en-GB" sz="1600" b="1" dirty="0" smtClean="0"/>
          </a:p>
          <a:p>
            <a:pPr>
              <a:buNone/>
            </a:pPr>
            <a:endParaRPr lang="en-GB" sz="1600" b="1" dirty="0" smtClean="0"/>
          </a:p>
          <a:p>
            <a:pPr>
              <a:buNone/>
            </a:pPr>
            <a:r>
              <a:rPr lang="en-GB" sz="1600" b="1" dirty="0" smtClean="0"/>
              <a:t>5 </a:t>
            </a:r>
            <a:r>
              <a:rPr lang="uk-UA" sz="1600" b="1" dirty="0" smtClean="0"/>
              <a:t>Запитання та обговорення</a:t>
            </a:r>
            <a:endParaRPr lang="en-GB" sz="1600" b="1" dirty="0" smtClean="0"/>
          </a:p>
          <a:p>
            <a:pPr>
              <a:buNone/>
            </a:pPr>
            <a:endParaRPr lang="en-GB" dirty="0" smtClean="0"/>
          </a:p>
          <a:p>
            <a:pPr>
              <a:buNone/>
            </a:pPr>
            <a:endParaRPr lang="en-GB" dirty="0" smtClean="0"/>
          </a:p>
          <a:p>
            <a:pPr>
              <a:buNone/>
            </a:pPr>
            <a:endParaRPr lang="en-US" b="1" dirty="0" smtClean="0"/>
          </a:p>
          <a:p>
            <a:pPr>
              <a:buNone/>
            </a:pPr>
            <a:endParaRPr lang="en-GB" b="1" dirty="0" smtClean="0"/>
          </a:p>
          <a:p>
            <a:pPr>
              <a:buNone/>
            </a:pPr>
            <a:endParaRPr lang="en-GB" b="1" dirty="0" smtClean="0"/>
          </a:p>
          <a:p>
            <a:pPr>
              <a:buNone/>
            </a:pPr>
            <a:endParaRPr lang="en-US" dirty="0" smtClean="0"/>
          </a:p>
          <a:p>
            <a:pPr>
              <a:buNone/>
            </a:pPr>
            <a:r>
              <a:rPr lang="en-US" dirty="0" smtClean="0"/>
              <a:t>       </a:t>
            </a:r>
            <a:endParaRPr lang="en-US" b="1" i="1" dirty="0" smtClean="0"/>
          </a:p>
          <a:p>
            <a:pPr>
              <a:buNone/>
            </a:pPr>
            <a:endParaRPr lang="en-US" b="1" i="1" dirty="0" smtClean="0">
              <a:solidFill>
                <a:srgbClr val="002060"/>
              </a:solidFill>
            </a:endParaRPr>
          </a:p>
          <a:p>
            <a:pPr>
              <a:buNone/>
            </a:pPr>
            <a:endParaRPr lang="en-US" b="1" dirty="0" smtClean="0"/>
          </a:p>
          <a:p>
            <a:pPr>
              <a:buNone/>
            </a:pPr>
            <a:endParaRPr lang="en-US" dirty="0"/>
          </a:p>
        </p:txBody>
      </p:sp>
      <p:sp>
        <p:nvSpPr>
          <p:cNvPr id="7" name="Text Box 2"/>
          <p:cNvSpPr txBox="1">
            <a:spLocks noChangeArrowheads="1"/>
          </p:cNvSpPr>
          <p:nvPr/>
        </p:nvSpPr>
        <p:spPr bwMode="auto">
          <a:xfrm>
            <a:off x="109212" y="1037828"/>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20</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685800" y="68263"/>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600" b="1" dirty="0" err="1">
                <a:solidFill>
                  <a:srgbClr val="002060"/>
                </a:solidFill>
              </a:rPr>
              <a:t>Підтримка</a:t>
            </a:r>
            <a:r>
              <a:rPr lang="ru-RU" sz="1600" b="1" dirty="0">
                <a:solidFill>
                  <a:srgbClr val="002060"/>
                </a:solidFill>
              </a:rPr>
              <a:t> </a:t>
            </a:r>
            <a:r>
              <a:rPr lang="ru-RU" sz="1600" b="1" dirty="0" err="1">
                <a:solidFill>
                  <a:srgbClr val="002060"/>
                </a:solidFill>
              </a:rPr>
              <a:t>Міністерства</a:t>
            </a:r>
            <a:r>
              <a:rPr lang="ru-RU" sz="1600" b="1" dirty="0">
                <a:solidFill>
                  <a:srgbClr val="002060"/>
                </a:solidFill>
              </a:rPr>
              <a:t> </a:t>
            </a:r>
            <a:r>
              <a:rPr lang="ru-RU" sz="1600" b="1" dirty="0" err="1">
                <a:solidFill>
                  <a:srgbClr val="002060"/>
                </a:solidFill>
              </a:rPr>
              <a:t>інфраструктури</a:t>
            </a:r>
            <a:r>
              <a:rPr lang="ru-RU" sz="1600" b="1" dirty="0">
                <a:solidFill>
                  <a:srgbClr val="002060"/>
                </a:solidFill>
              </a:rPr>
              <a:t> </a:t>
            </a:r>
            <a:r>
              <a:rPr lang="ru-RU" sz="1600" b="1" dirty="0" err="1">
                <a:solidFill>
                  <a:srgbClr val="002060"/>
                </a:solidFill>
              </a:rPr>
              <a:t>України</a:t>
            </a:r>
            <a:r>
              <a:rPr lang="ru-RU" sz="1600" b="1" dirty="0">
                <a:solidFill>
                  <a:srgbClr val="002060"/>
                </a:solidFill>
              </a:rPr>
              <a:t> </a:t>
            </a:r>
          </a:p>
          <a:p>
            <a:pPr lvl="0" algn="ctr" defTabSz="914400" eaLnBrk="1" hangingPunct="1">
              <a:spcBef>
                <a:spcPct val="0"/>
              </a:spcBef>
              <a:buNone/>
              <a:tabLst/>
            </a:pPr>
            <a:r>
              <a:rPr lang="ru-RU" sz="1600" b="1" dirty="0">
                <a:solidFill>
                  <a:srgbClr val="002060"/>
                </a:solidFill>
              </a:rPr>
              <a:t>у рамках Проекту </a:t>
            </a:r>
            <a:r>
              <a:rPr lang="ru-RU" sz="1600" b="1" dirty="0" err="1">
                <a:solidFill>
                  <a:srgbClr val="002060"/>
                </a:solidFill>
              </a:rPr>
              <a:t>рамкової</a:t>
            </a:r>
            <a:r>
              <a:rPr lang="ru-RU" sz="1600" b="1" dirty="0">
                <a:solidFill>
                  <a:srgbClr val="002060"/>
                </a:solidFill>
              </a:rPr>
              <a:t> </a:t>
            </a:r>
            <a:r>
              <a:rPr lang="ru-RU" sz="1600" b="1" dirty="0" err="1">
                <a:solidFill>
                  <a:srgbClr val="002060"/>
                </a:solidFill>
              </a:rPr>
              <a:t>кредитної</a:t>
            </a:r>
            <a:r>
              <a:rPr lang="ru-RU" sz="1600" b="1" dirty="0">
                <a:solidFill>
                  <a:srgbClr val="002060"/>
                </a:solidFill>
              </a:rPr>
              <a:t> угоди для </a:t>
            </a:r>
            <a:r>
              <a:rPr lang="ru-RU" sz="1600" b="1" dirty="0" err="1">
                <a:solidFill>
                  <a:srgbClr val="002060"/>
                </a:solidFill>
              </a:rPr>
              <a:t>міського</a:t>
            </a:r>
            <a:r>
              <a:rPr lang="ru-RU" sz="1600" b="1" dirty="0">
                <a:solidFill>
                  <a:srgbClr val="002060"/>
                </a:solidFill>
              </a:rPr>
              <a:t> </a:t>
            </a:r>
            <a:r>
              <a:rPr lang="ru-RU" sz="1600" b="1" dirty="0" err="1">
                <a:solidFill>
                  <a:srgbClr val="002060"/>
                </a:solidFill>
              </a:rPr>
              <a:t>громадського</a:t>
            </a:r>
            <a:r>
              <a:rPr lang="ru-RU" sz="1600" b="1" dirty="0">
                <a:solidFill>
                  <a:srgbClr val="002060"/>
                </a:solidFill>
              </a:rPr>
              <a:t> транспорту </a:t>
            </a:r>
            <a:r>
              <a:rPr lang="ru-RU" sz="1600" b="1" dirty="0" err="1">
                <a:solidFill>
                  <a:srgbClr val="002060"/>
                </a:solidFill>
              </a:rPr>
              <a:t>України</a:t>
            </a:r>
            <a:r>
              <a:rPr lang="ru-RU" sz="16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76200" y="914400"/>
            <a:ext cx="8809037" cy="559435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146050" y="914400"/>
            <a:ext cx="8699500" cy="8211479"/>
          </a:xfrm>
          <a:prstGeom prst="rect">
            <a:avLst/>
          </a:prstGeom>
        </p:spPr>
        <p:txBody>
          <a:bodyPr wrap="square">
            <a:spAutoFit/>
          </a:bodyPr>
          <a:lstStyle/>
          <a:p>
            <a:pPr>
              <a:buNone/>
            </a:pPr>
            <a:r>
              <a:rPr lang="en-US" sz="1800" b="1" dirty="0" smtClean="0"/>
              <a:t>4 </a:t>
            </a:r>
            <a:r>
              <a:rPr lang="uk-UA" sz="1800" b="1" dirty="0"/>
              <a:t>Дані, політика передачі та архівування документів</a:t>
            </a:r>
            <a:endParaRPr lang="en-US" sz="1800" b="1" dirty="0"/>
          </a:p>
          <a:p>
            <a:pPr>
              <a:buNone/>
            </a:pPr>
            <a:r>
              <a:rPr lang="en-GB" sz="1800" i="1" dirty="0" smtClean="0"/>
              <a:t>4.3 </a:t>
            </a:r>
            <a:r>
              <a:rPr lang="uk-UA" sz="1800" i="1" dirty="0" smtClean="0"/>
              <a:t>Політика електронних копій</a:t>
            </a:r>
            <a:endParaRPr lang="en-US" sz="1800" i="1" dirty="0" smtClean="0"/>
          </a:p>
          <a:p>
            <a:pPr algn="just">
              <a:buNone/>
            </a:pPr>
            <a:r>
              <a:rPr lang="uk-UA" dirty="0" smtClean="0"/>
              <a:t>Кореспонденція стосовно проекту повинна, наскільки це можливо, здійснюватися електронною поштою. Електронна кореспонденція у рамках ПМГТУ вважається офіціальною, як і обмін офіціальними  паперовими листами, які надсилаються поштою. </a:t>
            </a:r>
          </a:p>
          <a:p>
            <a:pPr algn="just">
              <a:buNone/>
            </a:pPr>
            <a:endParaRPr lang="uk-UA" dirty="0" smtClean="0"/>
          </a:p>
          <a:p>
            <a:pPr algn="just">
              <a:buNone/>
            </a:pPr>
            <a:r>
              <a:rPr lang="uk-UA" dirty="0" smtClean="0"/>
              <a:t>Все офіційне листування повинно здійснюватися з однієї електронної адреси/ </a:t>
            </a:r>
            <a:r>
              <a:rPr lang="uk-UA" dirty="0" err="1" smtClean="0"/>
              <a:t>акаунту</a:t>
            </a:r>
            <a:r>
              <a:rPr lang="uk-UA" dirty="0" smtClean="0"/>
              <a:t> (напр., електронна адреса офісу ГУПП / Керівника Проекту ГУПП в МІУ), а електронні адреси інших працівників, у разі необхідності, ставляться в копію (СС). </a:t>
            </a:r>
          </a:p>
          <a:p>
            <a:pPr algn="just">
              <a:buNone/>
            </a:pPr>
            <a:endParaRPr lang="uk-UA" dirty="0"/>
          </a:p>
          <a:p>
            <a:pPr algn="just">
              <a:buNone/>
            </a:pPr>
            <a:r>
              <a:rPr lang="uk-UA" dirty="0" smtClean="0"/>
              <a:t>З цією метою кожна ГВП створює та використовує одну загальну електронну адресу або для цього використовується вже існуюча електронна адреса. </a:t>
            </a:r>
            <a:r>
              <a:rPr lang="uk-UA" dirty="0" err="1" smtClean="0"/>
              <a:t>Акаунт</a:t>
            </a:r>
            <a:r>
              <a:rPr lang="uk-UA" dirty="0" smtClean="0"/>
              <a:t> електронної пошти не повинен мати обмежень щодо кількості адресантів в одному листі або об</a:t>
            </a:r>
            <a:r>
              <a:rPr lang="en-US" dirty="0" smtClean="0"/>
              <a:t>’</a:t>
            </a:r>
            <a:r>
              <a:rPr lang="uk-UA" dirty="0" err="1" smtClean="0"/>
              <a:t>ємів</a:t>
            </a:r>
            <a:r>
              <a:rPr lang="uk-UA" dirty="0" smtClean="0"/>
              <a:t> для приєднаних файлів</a:t>
            </a:r>
            <a:r>
              <a:rPr lang="en-GB" dirty="0" smtClean="0"/>
              <a:t>. </a:t>
            </a: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21</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762000" y="14955"/>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600" b="1" dirty="0" err="1">
                <a:solidFill>
                  <a:srgbClr val="002060"/>
                </a:solidFill>
              </a:rPr>
              <a:t>Підтримка</a:t>
            </a:r>
            <a:r>
              <a:rPr lang="ru-RU" sz="1600" b="1" dirty="0">
                <a:solidFill>
                  <a:srgbClr val="002060"/>
                </a:solidFill>
              </a:rPr>
              <a:t> </a:t>
            </a:r>
            <a:r>
              <a:rPr lang="ru-RU" sz="1600" b="1" dirty="0" err="1">
                <a:solidFill>
                  <a:srgbClr val="002060"/>
                </a:solidFill>
              </a:rPr>
              <a:t>Міністерства</a:t>
            </a:r>
            <a:r>
              <a:rPr lang="ru-RU" sz="1600" b="1" dirty="0">
                <a:solidFill>
                  <a:srgbClr val="002060"/>
                </a:solidFill>
              </a:rPr>
              <a:t> </a:t>
            </a:r>
            <a:r>
              <a:rPr lang="ru-RU" sz="1600" b="1" dirty="0" err="1">
                <a:solidFill>
                  <a:srgbClr val="002060"/>
                </a:solidFill>
              </a:rPr>
              <a:t>інфраструктури</a:t>
            </a:r>
            <a:r>
              <a:rPr lang="ru-RU" sz="1600" b="1" dirty="0">
                <a:solidFill>
                  <a:srgbClr val="002060"/>
                </a:solidFill>
              </a:rPr>
              <a:t> </a:t>
            </a:r>
            <a:r>
              <a:rPr lang="ru-RU" sz="1600" b="1" dirty="0" err="1">
                <a:solidFill>
                  <a:srgbClr val="002060"/>
                </a:solidFill>
              </a:rPr>
              <a:t>України</a:t>
            </a:r>
            <a:r>
              <a:rPr lang="ru-RU" sz="1600" b="1" dirty="0">
                <a:solidFill>
                  <a:srgbClr val="002060"/>
                </a:solidFill>
              </a:rPr>
              <a:t> </a:t>
            </a:r>
          </a:p>
          <a:p>
            <a:pPr lvl="0" algn="ctr" defTabSz="914400" eaLnBrk="1" hangingPunct="1">
              <a:spcBef>
                <a:spcPct val="0"/>
              </a:spcBef>
              <a:buNone/>
              <a:tabLst/>
            </a:pPr>
            <a:r>
              <a:rPr lang="ru-RU" sz="1600" b="1" dirty="0">
                <a:solidFill>
                  <a:srgbClr val="002060"/>
                </a:solidFill>
              </a:rPr>
              <a:t>у рамках Проекту </a:t>
            </a:r>
            <a:r>
              <a:rPr lang="ru-RU" sz="1600" b="1" dirty="0" err="1">
                <a:solidFill>
                  <a:srgbClr val="002060"/>
                </a:solidFill>
              </a:rPr>
              <a:t>рамкової</a:t>
            </a:r>
            <a:r>
              <a:rPr lang="ru-RU" sz="1600" b="1" dirty="0">
                <a:solidFill>
                  <a:srgbClr val="002060"/>
                </a:solidFill>
              </a:rPr>
              <a:t> </a:t>
            </a:r>
            <a:r>
              <a:rPr lang="ru-RU" sz="1600" b="1" dirty="0" err="1">
                <a:solidFill>
                  <a:srgbClr val="002060"/>
                </a:solidFill>
              </a:rPr>
              <a:t>кредитної</a:t>
            </a:r>
            <a:r>
              <a:rPr lang="ru-RU" sz="1600" b="1" dirty="0">
                <a:solidFill>
                  <a:srgbClr val="002060"/>
                </a:solidFill>
              </a:rPr>
              <a:t> угоди для </a:t>
            </a:r>
            <a:r>
              <a:rPr lang="ru-RU" sz="1600" b="1" dirty="0" err="1">
                <a:solidFill>
                  <a:srgbClr val="002060"/>
                </a:solidFill>
              </a:rPr>
              <a:t>міського</a:t>
            </a:r>
            <a:r>
              <a:rPr lang="ru-RU" sz="1600" b="1" dirty="0">
                <a:solidFill>
                  <a:srgbClr val="002060"/>
                </a:solidFill>
              </a:rPr>
              <a:t> </a:t>
            </a:r>
            <a:r>
              <a:rPr lang="ru-RU" sz="1600" b="1" dirty="0" err="1">
                <a:solidFill>
                  <a:srgbClr val="002060"/>
                </a:solidFill>
              </a:rPr>
              <a:t>громадського</a:t>
            </a:r>
            <a:r>
              <a:rPr lang="ru-RU" sz="1600" b="1" dirty="0">
                <a:solidFill>
                  <a:srgbClr val="002060"/>
                </a:solidFill>
              </a:rPr>
              <a:t> транспорту </a:t>
            </a:r>
            <a:r>
              <a:rPr lang="ru-RU" sz="1600" b="1" dirty="0" err="1">
                <a:solidFill>
                  <a:srgbClr val="002060"/>
                </a:solidFill>
              </a:rPr>
              <a:t>України</a:t>
            </a:r>
            <a:r>
              <a:rPr lang="ru-RU" sz="16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350837" y="838200"/>
            <a:ext cx="8534400" cy="8580811"/>
          </a:xfrm>
          <a:prstGeom prst="rect">
            <a:avLst/>
          </a:prstGeom>
        </p:spPr>
        <p:txBody>
          <a:bodyPr wrap="square">
            <a:spAutoFit/>
          </a:bodyPr>
          <a:lstStyle/>
          <a:p>
            <a:pPr>
              <a:buNone/>
            </a:pPr>
            <a:r>
              <a:rPr lang="en-US" sz="1800" b="1" dirty="0" smtClean="0"/>
              <a:t>4 </a:t>
            </a:r>
            <a:r>
              <a:rPr lang="uk-UA" sz="1800" b="1" dirty="0"/>
              <a:t>Дані, політика передачі та архівування документів </a:t>
            </a:r>
            <a:endParaRPr lang="uk-UA" sz="1800" b="1" dirty="0" smtClean="0"/>
          </a:p>
          <a:p>
            <a:pPr>
              <a:buNone/>
            </a:pPr>
            <a:r>
              <a:rPr lang="en-GB" sz="1800" i="1" dirty="0" smtClean="0"/>
              <a:t>4.3 </a:t>
            </a:r>
            <a:r>
              <a:rPr lang="uk-UA" sz="1800" i="1" dirty="0" smtClean="0"/>
              <a:t>Політика електронної копії</a:t>
            </a:r>
            <a:endParaRPr lang="en-US" sz="1800" i="1" dirty="0" smtClean="0"/>
          </a:p>
          <a:p>
            <a:pPr algn="just">
              <a:buNone/>
            </a:pPr>
            <a:r>
              <a:rPr lang="uk-UA" dirty="0" smtClean="0"/>
              <a:t>При листуванні з ЄІБ кожна така кореспонденція повинна містити в копії Керівника проекту ГУПП, а якщо лист стосується закупівлі – в копії має бути додатково Спеціаліст ГУПП з </a:t>
            </a:r>
            <a:r>
              <a:rPr lang="uk-UA" dirty="0" err="1" smtClean="0"/>
              <a:t>закупівель</a:t>
            </a:r>
            <a:r>
              <a:rPr lang="uk-UA" dirty="0" smtClean="0"/>
              <a:t>, якщо лист стосується фінансових питань, в копії повинен також бути Спеціаліст ГУПП з фінансового менеджменту і </a:t>
            </a:r>
            <a:r>
              <a:rPr lang="uk-UA" dirty="0" err="1" smtClean="0"/>
              <a:t>т.д</a:t>
            </a:r>
            <a:r>
              <a:rPr lang="uk-UA" dirty="0" smtClean="0"/>
              <a:t>.</a:t>
            </a:r>
          </a:p>
          <a:p>
            <a:pPr algn="just">
              <a:buNone/>
            </a:pPr>
            <a:r>
              <a:rPr lang="uk-UA" dirty="0" smtClean="0"/>
              <a:t>При відповіді на листи з ЄІБ або інші вхідні електронні листи, відповідь направляється відправнику листа, а копія відповіді повинна бути надіслана всім працівникам, які зазначено в копії початкового листа. </a:t>
            </a:r>
          </a:p>
          <a:p>
            <a:pPr algn="just">
              <a:buNone/>
            </a:pPr>
            <a:r>
              <a:rPr lang="uk-UA" dirty="0" smtClean="0"/>
              <a:t>Всі дані в електронній формі повинні зберігатися на окремому сервері ГУПП, де щотижнево створюється резервна копія. </a:t>
            </a:r>
          </a:p>
          <a:p>
            <a:pPr>
              <a:buNone/>
            </a:pPr>
            <a:r>
              <a:rPr lang="en-GB" i="1" dirty="0" smtClean="0"/>
              <a:t>4.4 </a:t>
            </a:r>
            <a:r>
              <a:rPr lang="uk-UA" i="1" dirty="0" smtClean="0"/>
              <a:t>Політика паперових копій, ведення документації та архівування</a:t>
            </a:r>
            <a:endParaRPr lang="en-US" i="1" dirty="0" smtClean="0"/>
          </a:p>
          <a:p>
            <a:pPr algn="just">
              <a:buNone/>
            </a:pPr>
            <a:r>
              <a:rPr lang="uk-UA" dirty="0" smtClean="0"/>
              <a:t>Координатор Проекту ГУПП та керівник ГВП відповідають за створення та дотримання процедур ведення документації та архівування</a:t>
            </a:r>
            <a:r>
              <a:rPr lang="en-GB" dirty="0" smtClean="0"/>
              <a:t>.</a:t>
            </a:r>
            <a:endParaRPr lang="en-US" dirty="0" smtClean="0"/>
          </a:p>
          <a:p>
            <a:pPr>
              <a:buNone/>
            </a:pP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22</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952500" y="82239"/>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600" b="1" dirty="0" err="1">
                <a:solidFill>
                  <a:srgbClr val="002060"/>
                </a:solidFill>
              </a:rPr>
              <a:t>Підтримка</a:t>
            </a:r>
            <a:r>
              <a:rPr lang="ru-RU" sz="1600" b="1" dirty="0">
                <a:solidFill>
                  <a:srgbClr val="002060"/>
                </a:solidFill>
              </a:rPr>
              <a:t> </a:t>
            </a:r>
            <a:r>
              <a:rPr lang="ru-RU" sz="1600" b="1" dirty="0" err="1">
                <a:solidFill>
                  <a:srgbClr val="002060"/>
                </a:solidFill>
              </a:rPr>
              <a:t>Міністерства</a:t>
            </a:r>
            <a:r>
              <a:rPr lang="ru-RU" sz="1600" b="1" dirty="0">
                <a:solidFill>
                  <a:srgbClr val="002060"/>
                </a:solidFill>
              </a:rPr>
              <a:t> </a:t>
            </a:r>
            <a:r>
              <a:rPr lang="ru-RU" sz="1600" b="1" dirty="0" err="1">
                <a:solidFill>
                  <a:srgbClr val="002060"/>
                </a:solidFill>
              </a:rPr>
              <a:t>інфраструктури</a:t>
            </a:r>
            <a:r>
              <a:rPr lang="ru-RU" sz="1600" b="1" dirty="0">
                <a:solidFill>
                  <a:srgbClr val="002060"/>
                </a:solidFill>
              </a:rPr>
              <a:t> </a:t>
            </a:r>
            <a:r>
              <a:rPr lang="ru-RU" sz="1600" b="1" dirty="0" err="1">
                <a:solidFill>
                  <a:srgbClr val="002060"/>
                </a:solidFill>
              </a:rPr>
              <a:t>України</a:t>
            </a:r>
            <a:r>
              <a:rPr lang="ru-RU" sz="1600" b="1" dirty="0">
                <a:solidFill>
                  <a:srgbClr val="002060"/>
                </a:solidFill>
              </a:rPr>
              <a:t> </a:t>
            </a:r>
          </a:p>
          <a:p>
            <a:pPr lvl="0" algn="ctr" defTabSz="914400" eaLnBrk="1" hangingPunct="1">
              <a:spcBef>
                <a:spcPct val="0"/>
              </a:spcBef>
              <a:buNone/>
              <a:tabLst/>
            </a:pPr>
            <a:r>
              <a:rPr lang="ru-RU" sz="1600" b="1" dirty="0">
                <a:solidFill>
                  <a:srgbClr val="002060"/>
                </a:solidFill>
              </a:rPr>
              <a:t>у рамках Проекту </a:t>
            </a:r>
            <a:r>
              <a:rPr lang="ru-RU" sz="1600" b="1" dirty="0" err="1">
                <a:solidFill>
                  <a:srgbClr val="002060"/>
                </a:solidFill>
              </a:rPr>
              <a:t>рамкової</a:t>
            </a:r>
            <a:r>
              <a:rPr lang="ru-RU" sz="1600" b="1" dirty="0">
                <a:solidFill>
                  <a:srgbClr val="002060"/>
                </a:solidFill>
              </a:rPr>
              <a:t> </a:t>
            </a:r>
            <a:r>
              <a:rPr lang="ru-RU" sz="1600" b="1" dirty="0" err="1">
                <a:solidFill>
                  <a:srgbClr val="002060"/>
                </a:solidFill>
              </a:rPr>
              <a:t>кредитної</a:t>
            </a:r>
            <a:r>
              <a:rPr lang="ru-RU" sz="1600" b="1" dirty="0">
                <a:solidFill>
                  <a:srgbClr val="002060"/>
                </a:solidFill>
              </a:rPr>
              <a:t> угоди для </a:t>
            </a:r>
            <a:r>
              <a:rPr lang="ru-RU" sz="1600" b="1" dirty="0" err="1">
                <a:solidFill>
                  <a:srgbClr val="002060"/>
                </a:solidFill>
              </a:rPr>
              <a:t>міського</a:t>
            </a:r>
            <a:r>
              <a:rPr lang="ru-RU" sz="1600" b="1" dirty="0">
                <a:solidFill>
                  <a:srgbClr val="002060"/>
                </a:solidFill>
              </a:rPr>
              <a:t> </a:t>
            </a:r>
            <a:r>
              <a:rPr lang="ru-RU" sz="1600" b="1" dirty="0" err="1">
                <a:solidFill>
                  <a:srgbClr val="002060"/>
                </a:solidFill>
              </a:rPr>
              <a:t>громадського</a:t>
            </a:r>
            <a:r>
              <a:rPr lang="ru-RU" sz="1600" b="1" dirty="0">
                <a:solidFill>
                  <a:srgbClr val="002060"/>
                </a:solidFill>
              </a:rPr>
              <a:t> транспорту </a:t>
            </a:r>
            <a:r>
              <a:rPr lang="ru-RU" sz="1600" b="1" dirty="0" err="1">
                <a:solidFill>
                  <a:srgbClr val="002060"/>
                </a:solidFill>
              </a:rPr>
              <a:t>України</a:t>
            </a:r>
            <a:r>
              <a:rPr lang="ru-RU" sz="16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0" y="838200"/>
            <a:ext cx="88852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11394" y="838200"/>
            <a:ext cx="8699500" cy="7442037"/>
          </a:xfrm>
          <a:prstGeom prst="rect">
            <a:avLst/>
          </a:prstGeom>
        </p:spPr>
        <p:txBody>
          <a:bodyPr wrap="square">
            <a:spAutoFit/>
          </a:bodyPr>
          <a:lstStyle/>
          <a:p>
            <a:pPr>
              <a:buNone/>
            </a:pPr>
            <a:r>
              <a:rPr lang="en-US" sz="1800" b="1" dirty="0" smtClean="0"/>
              <a:t>4 </a:t>
            </a:r>
            <a:r>
              <a:rPr lang="uk-UA" sz="1800" b="1" dirty="0"/>
              <a:t>Дані, політика передачі та архівування документів </a:t>
            </a:r>
            <a:endParaRPr lang="uk-UA" sz="1800" b="1" dirty="0" smtClean="0"/>
          </a:p>
          <a:p>
            <a:pPr>
              <a:buNone/>
            </a:pPr>
            <a:r>
              <a:rPr lang="uk-UA" sz="1800" dirty="0" smtClean="0"/>
              <a:t>Паралельно з електронною кореспонденцією дозволений обмін паперовими документами, який вважається офіційним. </a:t>
            </a:r>
          </a:p>
          <a:p>
            <a:pPr>
              <a:buNone/>
            </a:pPr>
            <a:r>
              <a:rPr lang="uk-UA" sz="1800" dirty="0" smtClean="0"/>
              <a:t>Базові вимоги до </a:t>
            </a:r>
            <a:r>
              <a:rPr lang="uk-UA" sz="1800" dirty="0" err="1" smtClean="0"/>
              <a:t>документопотоків</a:t>
            </a:r>
            <a:r>
              <a:rPr lang="en-GB" sz="1800" dirty="0" smtClean="0"/>
              <a:t>:</a:t>
            </a:r>
            <a:endParaRPr lang="en-US" sz="1800" dirty="0" smtClean="0"/>
          </a:p>
          <a:p>
            <a:pPr lvl="0" algn="just">
              <a:buFontTx/>
              <a:buChar char="-"/>
            </a:pPr>
            <a:r>
              <a:rPr lang="en-GB" sz="1800" dirty="0" smtClean="0"/>
              <a:t> </a:t>
            </a:r>
            <a:r>
              <a:rPr lang="uk-UA" sz="1800" dirty="0" smtClean="0"/>
              <a:t>Всі документи повинні зберігатися у паперових копіях у папках/ файлах. До передачі документації на зберігання документи повинні бути скріплені, щоб запобігти втраті їх окремих частин</a:t>
            </a:r>
          </a:p>
          <a:p>
            <a:pPr lvl="0" algn="just">
              <a:buFontTx/>
              <a:buChar char="-"/>
            </a:pPr>
            <a:r>
              <a:rPr lang="uk-UA" sz="1800" dirty="0" smtClean="0"/>
              <a:t>Документи зберігаються за категоріями/ операціями/ діями, яких вони стосуються. Іншими словами, документи, які стосуються однієї операції, мають бути в одній папці.</a:t>
            </a:r>
          </a:p>
          <a:p>
            <a:pPr lvl="0" algn="just">
              <a:buFontTx/>
              <a:buChar char="-"/>
            </a:pPr>
            <a:r>
              <a:rPr lang="uk-UA" sz="1800" dirty="0" smtClean="0"/>
              <a:t>Документи відділяються, якщо вони стосуються різних дій, але зберігаються в одному файлі. Це дозволяє </a:t>
            </a:r>
            <a:r>
              <a:rPr lang="uk-UA" sz="1800" dirty="0" err="1" smtClean="0"/>
              <a:t>оперативно</a:t>
            </a:r>
            <a:r>
              <a:rPr lang="uk-UA" sz="1800" dirty="0" smtClean="0"/>
              <a:t> переконатися, що всі документи, які стосуються однієї дії, на місці, а також додати нові документи, якщо в цьому виникає потреба.</a:t>
            </a:r>
          </a:p>
          <a:p>
            <a:pPr lvl="0" algn="just">
              <a:buFontTx/>
              <a:buChar char="-"/>
            </a:pPr>
            <a:r>
              <a:rPr lang="uk-UA" sz="1800" dirty="0" smtClean="0"/>
              <a:t>Якщо один і той самий документ стосується різних дій, він копіюється і його копії зберігаються разом з іншими документами за відповідними діями. </a:t>
            </a: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23</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762000" y="6409"/>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600" b="1" dirty="0" err="1">
                <a:solidFill>
                  <a:srgbClr val="002060"/>
                </a:solidFill>
              </a:rPr>
              <a:t>Підтримка</a:t>
            </a:r>
            <a:r>
              <a:rPr lang="ru-RU" sz="1600" b="1" dirty="0">
                <a:solidFill>
                  <a:srgbClr val="002060"/>
                </a:solidFill>
              </a:rPr>
              <a:t> </a:t>
            </a:r>
            <a:r>
              <a:rPr lang="ru-RU" sz="1600" b="1" dirty="0" err="1">
                <a:solidFill>
                  <a:srgbClr val="002060"/>
                </a:solidFill>
              </a:rPr>
              <a:t>Міністерства</a:t>
            </a:r>
            <a:r>
              <a:rPr lang="ru-RU" sz="1600" b="1" dirty="0">
                <a:solidFill>
                  <a:srgbClr val="002060"/>
                </a:solidFill>
              </a:rPr>
              <a:t> </a:t>
            </a:r>
            <a:r>
              <a:rPr lang="ru-RU" sz="1600" b="1" dirty="0" err="1">
                <a:solidFill>
                  <a:srgbClr val="002060"/>
                </a:solidFill>
              </a:rPr>
              <a:t>інфраструктури</a:t>
            </a:r>
            <a:r>
              <a:rPr lang="ru-RU" sz="1600" b="1" dirty="0">
                <a:solidFill>
                  <a:srgbClr val="002060"/>
                </a:solidFill>
              </a:rPr>
              <a:t> </a:t>
            </a:r>
            <a:r>
              <a:rPr lang="ru-RU" sz="1600" b="1" dirty="0" err="1">
                <a:solidFill>
                  <a:srgbClr val="002060"/>
                </a:solidFill>
              </a:rPr>
              <a:t>України</a:t>
            </a:r>
            <a:r>
              <a:rPr lang="ru-RU" sz="1600" b="1" dirty="0">
                <a:solidFill>
                  <a:srgbClr val="002060"/>
                </a:solidFill>
              </a:rPr>
              <a:t> </a:t>
            </a:r>
          </a:p>
          <a:p>
            <a:pPr lvl="0" algn="ctr" defTabSz="914400" eaLnBrk="1" hangingPunct="1">
              <a:spcBef>
                <a:spcPct val="0"/>
              </a:spcBef>
              <a:buNone/>
              <a:tabLst/>
            </a:pPr>
            <a:r>
              <a:rPr lang="ru-RU" sz="1600" b="1" dirty="0">
                <a:solidFill>
                  <a:srgbClr val="002060"/>
                </a:solidFill>
              </a:rPr>
              <a:t>у рамках Проекту </a:t>
            </a:r>
            <a:r>
              <a:rPr lang="ru-RU" sz="1600" b="1" dirty="0" err="1">
                <a:solidFill>
                  <a:srgbClr val="002060"/>
                </a:solidFill>
              </a:rPr>
              <a:t>рамкової</a:t>
            </a:r>
            <a:r>
              <a:rPr lang="ru-RU" sz="1600" b="1" dirty="0">
                <a:solidFill>
                  <a:srgbClr val="002060"/>
                </a:solidFill>
              </a:rPr>
              <a:t> </a:t>
            </a:r>
            <a:r>
              <a:rPr lang="ru-RU" sz="1600" b="1" dirty="0" err="1">
                <a:solidFill>
                  <a:srgbClr val="002060"/>
                </a:solidFill>
              </a:rPr>
              <a:t>кредитної</a:t>
            </a:r>
            <a:r>
              <a:rPr lang="ru-RU" sz="1600" b="1" dirty="0">
                <a:solidFill>
                  <a:srgbClr val="002060"/>
                </a:solidFill>
              </a:rPr>
              <a:t> угоди для </a:t>
            </a:r>
            <a:r>
              <a:rPr lang="ru-RU" sz="1600" b="1" dirty="0" err="1">
                <a:solidFill>
                  <a:srgbClr val="002060"/>
                </a:solidFill>
              </a:rPr>
              <a:t>міського</a:t>
            </a:r>
            <a:r>
              <a:rPr lang="ru-RU" sz="1600" b="1" dirty="0">
                <a:solidFill>
                  <a:srgbClr val="002060"/>
                </a:solidFill>
              </a:rPr>
              <a:t> </a:t>
            </a:r>
            <a:r>
              <a:rPr lang="ru-RU" sz="1600" b="1" dirty="0" err="1">
                <a:solidFill>
                  <a:srgbClr val="002060"/>
                </a:solidFill>
              </a:rPr>
              <a:t>громадського</a:t>
            </a:r>
            <a:r>
              <a:rPr lang="ru-RU" sz="1600" b="1" dirty="0">
                <a:solidFill>
                  <a:srgbClr val="002060"/>
                </a:solidFill>
              </a:rPr>
              <a:t> транспорту </a:t>
            </a:r>
            <a:r>
              <a:rPr lang="ru-RU" sz="1600" b="1" dirty="0" err="1">
                <a:solidFill>
                  <a:srgbClr val="002060"/>
                </a:solidFill>
              </a:rPr>
              <a:t>України</a:t>
            </a:r>
            <a:r>
              <a:rPr lang="ru-RU" sz="16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
        <p:nvSpPr>
          <p:cNvPr id="9" name="Rectangle 8"/>
          <p:cNvSpPr/>
          <p:nvPr/>
        </p:nvSpPr>
        <p:spPr>
          <a:xfrm>
            <a:off x="169492" y="762000"/>
            <a:ext cx="8458200" cy="8371523"/>
          </a:xfrm>
          <a:prstGeom prst="rect">
            <a:avLst/>
          </a:prstGeom>
        </p:spPr>
        <p:txBody>
          <a:bodyPr wrap="square">
            <a:spAutoFit/>
          </a:bodyPr>
          <a:lstStyle/>
          <a:p>
            <a:pPr>
              <a:buNone/>
            </a:pPr>
            <a:r>
              <a:rPr lang="en-US" sz="1800" b="1" dirty="0" smtClean="0"/>
              <a:t>4 </a:t>
            </a:r>
            <a:r>
              <a:rPr lang="uk-UA" sz="1800" b="1" dirty="0"/>
              <a:t>Дані, політика передачі та архівування документів</a:t>
            </a:r>
            <a:endParaRPr lang="en-GB" dirty="0" smtClean="0"/>
          </a:p>
          <a:p>
            <a:pPr lvl="0" algn="just">
              <a:buNone/>
            </a:pPr>
            <a:r>
              <a:rPr lang="uk-UA" dirty="0" smtClean="0"/>
              <a:t>Якщо документ (через його розмір) неможливо розмістити у відповідному файлі, у відповідне місце в папці кладуть аркуш паперу із зазначенням місцезнаходження оригінальних документів.</a:t>
            </a:r>
          </a:p>
          <a:p>
            <a:pPr lvl="0" algn="just">
              <a:buNone/>
            </a:pPr>
            <a:endParaRPr lang="uk-UA" dirty="0"/>
          </a:p>
          <a:p>
            <a:pPr lvl="0" algn="just">
              <a:buNone/>
            </a:pPr>
            <a:r>
              <a:rPr lang="uk-UA" dirty="0" smtClean="0"/>
              <a:t>Термін зберігання документів визначається діючим законодавством та внутрішніми процедурними правилами МІУ або правилами відповідної ГВП, але він не може бути меншим за період реалізації ПМГТУ</a:t>
            </a:r>
            <a:r>
              <a:rPr lang="en-GB" dirty="0" smtClean="0"/>
              <a:t>.</a:t>
            </a:r>
            <a:endParaRPr lang="en-US" dirty="0" smtClean="0"/>
          </a:p>
          <a:p>
            <a:pPr lvl="0" algn="just">
              <a:buNone/>
            </a:pPr>
            <a:endParaRPr lang="uk-UA" dirty="0" smtClean="0"/>
          </a:p>
          <a:p>
            <a:pPr lvl="0" algn="just">
              <a:buNone/>
            </a:pPr>
            <a:r>
              <a:rPr lang="uk-UA" dirty="0" smtClean="0"/>
              <a:t>Робочі документи не можна виносити з офісу без дозволу Координатора Проекту або Керівника Проекту ГУПП, а у випадку ГВП – без дозволу Директора або Начальника ГВП</a:t>
            </a:r>
            <a:r>
              <a:rPr lang="en-GB" dirty="0" smtClean="0"/>
              <a:t>. </a:t>
            </a:r>
            <a:endParaRPr lang="en-US" dirty="0" smtClean="0"/>
          </a:p>
          <a:p>
            <a:pPr lvl="0" algn="just">
              <a:buNone/>
            </a:pPr>
            <a:endParaRPr lang="en-GB" dirty="0" smtClean="0"/>
          </a:p>
          <a:p>
            <a:pPr lvl="0" algn="just">
              <a:buNone/>
            </a:pPr>
            <a:r>
              <a:rPr lang="uk-UA" dirty="0" smtClean="0"/>
              <a:t>Всі чернетки або непридатні документи повинні знищуватися за допомогою шредера. </a:t>
            </a:r>
            <a:endParaRPr lang="en-US" dirty="0" smtClean="0"/>
          </a:p>
          <a:p>
            <a:pPr>
              <a:buNone/>
            </a:pP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24</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762000" y="68263"/>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600" b="1" dirty="0" err="1">
                <a:solidFill>
                  <a:srgbClr val="002060"/>
                </a:solidFill>
              </a:rPr>
              <a:t>Підтримка</a:t>
            </a:r>
            <a:r>
              <a:rPr lang="ru-RU" sz="1600" b="1" dirty="0">
                <a:solidFill>
                  <a:srgbClr val="002060"/>
                </a:solidFill>
              </a:rPr>
              <a:t> </a:t>
            </a:r>
            <a:r>
              <a:rPr lang="ru-RU" sz="1600" b="1" dirty="0" err="1">
                <a:solidFill>
                  <a:srgbClr val="002060"/>
                </a:solidFill>
              </a:rPr>
              <a:t>Міністерства</a:t>
            </a:r>
            <a:r>
              <a:rPr lang="ru-RU" sz="1600" b="1" dirty="0">
                <a:solidFill>
                  <a:srgbClr val="002060"/>
                </a:solidFill>
              </a:rPr>
              <a:t> </a:t>
            </a:r>
            <a:r>
              <a:rPr lang="ru-RU" sz="1600" b="1" dirty="0" err="1">
                <a:solidFill>
                  <a:srgbClr val="002060"/>
                </a:solidFill>
              </a:rPr>
              <a:t>інфраструктури</a:t>
            </a:r>
            <a:r>
              <a:rPr lang="ru-RU" sz="1600" b="1" dirty="0">
                <a:solidFill>
                  <a:srgbClr val="002060"/>
                </a:solidFill>
              </a:rPr>
              <a:t> </a:t>
            </a:r>
            <a:r>
              <a:rPr lang="ru-RU" sz="1600" b="1" dirty="0" err="1">
                <a:solidFill>
                  <a:srgbClr val="002060"/>
                </a:solidFill>
              </a:rPr>
              <a:t>України</a:t>
            </a:r>
            <a:r>
              <a:rPr lang="ru-RU" sz="1600" b="1" dirty="0">
                <a:solidFill>
                  <a:srgbClr val="002060"/>
                </a:solidFill>
              </a:rPr>
              <a:t> </a:t>
            </a:r>
          </a:p>
          <a:p>
            <a:pPr lvl="0" algn="ctr" defTabSz="914400" eaLnBrk="1" hangingPunct="1">
              <a:spcBef>
                <a:spcPct val="0"/>
              </a:spcBef>
              <a:buNone/>
              <a:tabLst/>
            </a:pPr>
            <a:r>
              <a:rPr lang="ru-RU" sz="1600" b="1" dirty="0">
                <a:solidFill>
                  <a:srgbClr val="002060"/>
                </a:solidFill>
              </a:rPr>
              <a:t>у рамках Проекту </a:t>
            </a:r>
            <a:r>
              <a:rPr lang="ru-RU" sz="1600" b="1" dirty="0" err="1">
                <a:solidFill>
                  <a:srgbClr val="002060"/>
                </a:solidFill>
              </a:rPr>
              <a:t>рамкової</a:t>
            </a:r>
            <a:r>
              <a:rPr lang="ru-RU" sz="1600" b="1" dirty="0">
                <a:solidFill>
                  <a:srgbClr val="002060"/>
                </a:solidFill>
              </a:rPr>
              <a:t> </a:t>
            </a:r>
            <a:r>
              <a:rPr lang="ru-RU" sz="1600" b="1" dirty="0" err="1">
                <a:solidFill>
                  <a:srgbClr val="002060"/>
                </a:solidFill>
              </a:rPr>
              <a:t>кредитної</a:t>
            </a:r>
            <a:r>
              <a:rPr lang="ru-RU" sz="1600" b="1" dirty="0">
                <a:solidFill>
                  <a:srgbClr val="002060"/>
                </a:solidFill>
              </a:rPr>
              <a:t> угоди для </a:t>
            </a:r>
            <a:r>
              <a:rPr lang="ru-RU" sz="1600" b="1" dirty="0" err="1">
                <a:solidFill>
                  <a:srgbClr val="002060"/>
                </a:solidFill>
              </a:rPr>
              <a:t>міського</a:t>
            </a:r>
            <a:r>
              <a:rPr lang="ru-RU" sz="1600" b="1" dirty="0">
                <a:solidFill>
                  <a:srgbClr val="002060"/>
                </a:solidFill>
              </a:rPr>
              <a:t> </a:t>
            </a:r>
            <a:r>
              <a:rPr lang="ru-RU" sz="1600" b="1" dirty="0" err="1">
                <a:solidFill>
                  <a:srgbClr val="002060"/>
                </a:solidFill>
              </a:rPr>
              <a:t>громадського</a:t>
            </a:r>
            <a:r>
              <a:rPr lang="ru-RU" sz="1600" b="1" dirty="0">
                <a:solidFill>
                  <a:srgbClr val="002060"/>
                </a:solidFill>
              </a:rPr>
              <a:t> транспорту </a:t>
            </a:r>
            <a:r>
              <a:rPr lang="ru-RU" sz="1600" b="1" dirty="0" err="1">
                <a:solidFill>
                  <a:srgbClr val="002060"/>
                </a:solidFill>
              </a:rPr>
              <a:t>України</a:t>
            </a:r>
            <a:r>
              <a:rPr lang="ru-RU" sz="16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uk-UA" altLang="zh-CN" sz="2000" i="1" dirty="0" smtClean="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
        <p:nvSpPr>
          <p:cNvPr id="9" name="Rectangle 8"/>
          <p:cNvSpPr/>
          <p:nvPr/>
        </p:nvSpPr>
        <p:spPr>
          <a:xfrm>
            <a:off x="479506" y="914400"/>
            <a:ext cx="8207293" cy="8537722"/>
          </a:xfrm>
          <a:prstGeom prst="rect">
            <a:avLst/>
          </a:prstGeom>
        </p:spPr>
        <p:txBody>
          <a:bodyPr wrap="square">
            <a:spAutoFit/>
          </a:bodyPr>
          <a:lstStyle/>
          <a:p>
            <a:pPr>
              <a:buNone/>
            </a:pPr>
            <a:r>
              <a:rPr lang="en-US" sz="1800" b="1" dirty="0" smtClean="0"/>
              <a:t>4 </a:t>
            </a:r>
            <a:r>
              <a:rPr lang="uk-UA" sz="1800" b="1" dirty="0"/>
              <a:t>Дані, політика передачі та архівування документів</a:t>
            </a:r>
            <a:endParaRPr lang="en-GB" b="1" dirty="0" smtClean="0"/>
          </a:p>
          <a:p>
            <a:pPr>
              <a:buNone/>
            </a:pPr>
            <a:r>
              <a:rPr lang="uk-UA" b="1" dirty="0" smtClean="0"/>
              <a:t>Тема електронного повідомлення та Політика посилань у рамках Проекту</a:t>
            </a:r>
            <a:endParaRPr lang="uk-UA" b="1" dirty="0" smtClean="0"/>
          </a:p>
          <a:p>
            <a:pPr marL="342900" indent="-342900" algn="just"/>
            <a:r>
              <a:rPr lang="uk-UA" sz="1800" dirty="0" smtClean="0"/>
              <a:t>У кожному повідомленні рядок ТЕМИ не може залишатися порожнім і повинен прописуватися англійською мовою у наступному форматі</a:t>
            </a:r>
            <a:r>
              <a:rPr lang="en-GB" sz="1800" dirty="0" smtClean="0"/>
              <a:t>:</a:t>
            </a:r>
            <a:endParaRPr lang="en-US" sz="1800" dirty="0" smtClean="0"/>
          </a:p>
          <a:p>
            <a:r>
              <a:rPr lang="en-GB" sz="1800" dirty="0" smtClean="0"/>
              <a:t>UPTP: </a:t>
            </a:r>
            <a:r>
              <a:rPr lang="en-GB" sz="1800" dirty="0" smtClean="0"/>
              <a:t>name of city: bidding title: tender’s ref. #: estimated </a:t>
            </a:r>
            <a:r>
              <a:rPr lang="en-GB" sz="1800" dirty="0" smtClean="0"/>
              <a:t>cost: action </a:t>
            </a:r>
            <a:r>
              <a:rPr lang="en-GB" sz="1800" dirty="0" smtClean="0"/>
              <a:t>required</a:t>
            </a:r>
            <a:r>
              <a:rPr lang="uk-UA" sz="1800" dirty="0" smtClean="0"/>
              <a:t>  - (</a:t>
            </a:r>
            <a:r>
              <a:rPr lang="uk-UA" sz="1800" i="1" dirty="0" smtClean="0"/>
              <a:t>ПМГТУ, назва міста, назва торгів, № тендеру, прогнозована вартість</a:t>
            </a:r>
            <a:r>
              <a:rPr lang="en-GB" sz="1800" i="1" dirty="0" smtClean="0"/>
              <a:t>, </a:t>
            </a:r>
            <a:r>
              <a:rPr lang="uk-UA" sz="1800" i="1" dirty="0" smtClean="0"/>
              <a:t>необхідна дія</a:t>
            </a:r>
            <a:r>
              <a:rPr lang="uk-UA" sz="1800" dirty="0" smtClean="0"/>
              <a:t>)</a:t>
            </a:r>
            <a:r>
              <a:rPr lang="en-GB" sz="1800" dirty="0" smtClean="0"/>
              <a:t/>
            </a:r>
            <a:br>
              <a:rPr lang="en-GB" sz="1800" dirty="0" smtClean="0"/>
            </a:br>
            <a:r>
              <a:rPr lang="uk-UA" sz="1800" dirty="0" smtClean="0"/>
              <a:t>або</a:t>
            </a:r>
            <a:r>
              <a:rPr lang="en-GB" sz="1800" dirty="0" smtClean="0"/>
              <a:t/>
            </a:r>
            <a:br>
              <a:rPr lang="en-GB" sz="1800" dirty="0" smtClean="0"/>
            </a:br>
            <a:r>
              <a:rPr lang="en-GB" sz="1800" dirty="0" smtClean="0"/>
              <a:t>UPTP: name of city: regarding: action </a:t>
            </a:r>
            <a:r>
              <a:rPr lang="en-GB" sz="1800" dirty="0" smtClean="0"/>
              <a:t>required</a:t>
            </a:r>
            <a:r>
              <a:rPr lang="uk-UA" sz="1800" dirty="0" smtClean="0"/>
              <a:t> – (</a:t>
            </a:r>
            <a:r>
              <a:rPr lang="uk-UA" sz="1800" i="1" dirty="0" smtClean="0"/>
              <a:t>ПМГТУ, назва міста, стосовно необхідна дія)</a:t>
            </a:r>
            <a:endParaRPr lang="en-US" sz="1800" dirty="0" smtClean="0"/>
          </a:p>
          <a:p>
            <a:r>
              <a:rPr lang="uk-UA" sz="1800" dirty="0" smtClean="0"/>
              <a:t>Найменування тендеру та його номер можна знайти у затвердженому Плані </a:t>
            </a:r>
            <a:r>
              <a:rPr lang="uk-UA" sz="1800" dirty="0" err="1" smtClean="0"/>
              <a:t>закупівель</a:t>
            </a:r>
            <a:r>
              <a:rPr lang="uk-UA" sz="1800" dirty="0" smtClean="0"/>
              <a:t>. Щодо «необхідної дії», повинен бути стислий опис дії, яка вимагається від отримувача, наприклад запи</a:t>
            </a:r>
            <a:r>
              <a:rPr lang="uk-UA" sz="1800" dirty="0" smtClean="0"/>
              <a:t>т на погодження або аналіз тендерної документації, звітів про оцінку тендерних пропозицій або Планів закупівлі</a:t>
            </a:r>
            <a:r>
              <a:rPr lang="en-GB" dirty="0" smtClean="0"/>
              <a:t>.</a:t>
            </a:r>
            <a:endParaRPr lang="en-US" dirty="0" smtClean="0"/>
          </a:p>
          <a:p>
            <a:pPr>
              <a:buNone/>
            </a:pPr>
            <a:endParaRPr lang="en-US" dirty="0" smtClean="0"/>
          </a:p>
          <a:p>
            <a:pPr>
              <a:buNone/>
            </a:pPr>
            <a:endParaRPr lang="en-US" dirty="0" smtClean="0"/>
          </a:p>
          <a:p>
            <a:pPr>
              <a:buNone/>
            </a:pP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txBox="1">
            <a:spLocks noChangeArrowheads="1"/>
          </p:cNvSpPr>
          <p:nvPr/>
        </p:nvSpPr>
        <p:spPr bwMode="auto">
          <a:xfrm>
            <a:off x="611188" y="2492375"/>
            <a:ext cx="7777162" cy="360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a:spcBef>
                <a:spcPct val="0"/>
              </a:spcBef>
              <a:buFontTx/>
              <a:buNone/>
            </a:pPr>
            <a:r>
              <a:rPr lang="en-US" altLang="en-US" sz="2200" i="1" dirty="0"/>
              <a:t/>
            </a:r>
            <a:br>
              <a:rPr lang="en-US" altLang="en-US" sz="2200" i="1" dirty="0"/>
            </a:br>
            <a:r>
              <a:rPr lang="en-US" altLang="en-US" sz="2200" i="1" dirty="0"/>
              <a:t/>
            </a:r>
            <a:br>
              <a:rPr lang="en-US" altLang="en-US" sz="2200" i="1" dirty="0"/>
            </a:br>
            <a:r>
              <a:rPr lang="uk-UA" altLang="en-US" i="1" dirty="0" smtClean="0"/>
              <a:t>Запитання та обговорення</a:t>
            </a:r>
            <a:endParaRPr lang="en-GB" altLang="en-US"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000" b="1" dirty="0">
              <a:solidFill>
                <a:srgbClr val="015CAB"/>
              </a:solidFill>
            </a:endParaRPr>
          </a:p>
        </p:txBody>
      </p:sp>
      <p:sp>
        <p:nvSpPr>
          <p:cNvPr id="22531" name="Footer Placeholder 5"/>
          <p:cNvSpPr>
            <a:spLocks noGrp="1"/>
          </p:cNvSpPr>
          <p:nvPr>
            <p:ph type="ftr" sz="quarter" idx="12"/>
          </p:nvPr>
        </p:nvSpPr>
        <p:spPr>
          <a:xfrm>
            <a:off x="1331913" y="6508750"/>
            <a:ext cx="6337300" cy="333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4" name="Rectangle 3"/>
          <p:cNvSpPr/>
          <p:nvPr/>
        </p:nvSpPr>
        <p:spPr>
          <a:xfrm>
            <a:off x="1447800" y="152400"/>
            <a:ext cx="6934200" cy="830997"/>
          </a:xfrm>
          <a:prstGeom prst="rect">
            <a:avLst/>
          </a:prstGeom>
        </p:spPr>
        <p:txBody>
          <a:bodyPr wrap="square">
            <a:spAutoFit/>
          </a:bodyPr>
          <a:lstStyle/>
          <a:p>
            <a:pPr lvl="0" algn="ctr">
              <a:spcBef>
                <a:spcPct val="0"/>
              </a:spcBef>
              <a:buNone/>
            </a:pPr>
            <a:r>
              <a:rPr lang="ru-RU" sz="1600" b="1" dirty="0" err="1">
                <a:solidFill>
                  <a:srgbClr val="002060"/>
                </a:solidFill>
              </a:rPr>
              <a:t>Підтримка</a:t>
            </a:r>
            <a:r>
              <a:rPr lang="ru-RU" sz="1600" b="1" dirty="0">
                <a:solidFill>
                  <a:srgbClr val="002060"/>
                </a:solidFill>
              </a:rPr>
              <a:t> </a:t>
            </a:r>
            <a:r>
              <a:rPr lang="ru-RU" sz="1600" b="1" dirty="0" err="1">
                <a:solidFill>
                  <a:srgbClr val="002060"/>
                </a:solidFill>
              </a:rPr>
              <a:t>Міністерства</a:t>
            </a:r>
            <a:r>
              <a:rPr lang="ru-RU" sz="1600" b="1" dirty="0">
                <a:solidFill>
                  <a:srgbClr val="002060"/>
                </a:solidFill>
              </a:rPr>
              <a:t> </a:t>
            </a:r>
            <a:r>
              <a:rPr lang="ru-RU" sz="1600" b="1" dirty="0" err="1">
                <a:solidFill>
                  <a:srgbClr val="002060"/>
                </a:solidFill>
              </a:rPr>
              <a:t>інфраструктури</a:t>
            </a:r>
            <a:r>
              <a:rPr lang="ru-RU" sz="1600" b="1" dirty="0">
                <a:solidFill>
                  <a:srgbClr val="002060"/>
                </a:solidFill>
              </a:rPr>
              <a:t> </a:t>
            </a:r>
            <a:r>
              <a:rPr lang="ru-RU" sz="1600" b="1" dirty="0" err="1">
                <a:solidFill>
                  <a:srgbClr val="002060"/>
                </a:solidFill>
              </a:rPr>
              <a:t>України</a:t>
            </a:r>
            <a:r>
              <a:rPr lang="ru-RU" sz="1600" b="1" dirty="0">
                <a:solidFill>
                  <a:srgbClr val="002060"/>
                </a:solidFill>
              </a:rPr>
              <a:t> </a:t>
            </a:r>
          </a:p>
          <a:p>
            <a:pPr lvl="0" algn="ctr">
              <a:spcBef>
                <a:spcPct val="0"/>
              </a:spcBef>
              <a:buNone/>
            </a:pPr>
            <a:r>
              <a:rPr lang="ru-RU" sz="1600" b="1" dirty="0">
                <a:solidFill>
                  <a:srgbClr val="002060"/>
                </a:solidFill>
              </a:rPr>
              <a:t>у рамках Проекту </a:t>
            </a:r>
            <a:r>
              <a:rPr lang="ru-RU" sz="1600" b="1" dirty="0" err="1">
                <a:solidFill>
                  <a:srgbClr val="002060"/>
                </a:solidFill>
              </a:rPr>
              <a:t>рамкової</a:t>
            </a:r>
            <a:r>
              <a:rPr lang="ru-RU" sz="1600" b="1" dirty="0">
                <a:solidFill>
                  <a:srgbClr val="002060"/>
                </a:solidFill>
              </a:rPr>
              <a:t> </a:t>
            </a:r>
            <a:r>
              <a:rPr lang="ru-RU" sz="1600" b="1" dirty="0" err="1">
                <a:solidFill>
                  <a:srgbClr val="002060"/>
                </a:solidFill>
              </a:rPr>
              <a:t>кредитної</a:t>
            </a:r>
            <a:r>
              <a:rPr lang="ru-RU" sz="1600" b="1" dirty="0">
                <a:solidFill>
                  <a:srgbClr val="002060"/>
                </a:solidFill>
              </a:rPr>
              <a:t> угоди для </a:t>
            </a:r>
            <a:r>
              <a:rPr lang="ru-RU" sz="1600" b="1" dirty="0" err="1">
                <a:solidFill>
                  <a:srgbClr val="002060"/>
                </a:solidFill>
              </a:rPr>
              <a:t>міського</a:t>
            </a:r>
            <a:r>
              <a:rPr lang="ru-RU" sz="1600" b="1" dirty="0">
                <a:solidFill>
                  <a:srgbClr val="002060"/>
                </a:solidFill>
              </a:rPr>
              <a:t> </a:t>
            </a:r>
            <a:r>
              <a:rPr lang="ru-RU" sz="1600" b="1" dirty="0" err="1">
                <a:solidFill>
                  <a:srgbClr val="002060"/>
                </a:solidFill>
              </a:rPr>
              <a:t>громадського</a:t>
            </a:r>
            <a:r>
              <a:rPr lang="ru-RU" sz="1600" b="1" dirty="0">
                <a:solidFill>
                  <a:srgbClr val="002060"/>
                </a:solidFill>
              </a:rPr>
              <a:t> транспорту </a:t>
            </a:r>
            <a:r>
              <a:rPr lang="ru-RU" sz="1600" b="1" dirty="0" err="1">
                <a:solidFill>
                  <a:srgbClr val="002060"/>
                </a:solidFill>
              </a:rPr>
              <a:t>України</a:t>
            </a:r>
            <a:r>
              <a:rPr lang="ru-RU" sz="1600" b="1" dirty="0">
                <a:solidFill>
                  <a:srgbClr val="002060"/>
                </a:solidFill>
              </a:rPr>
              <a:t>”</a:t>
            </a:r>
            <a:endParaRPr lang="ru-RU" sz="1600" b="1" dirty="0">
              <a:solidFill>
                <a:srgbClr val="002060"/>
              </a:solidFill>
            </a:endParaRPr>
          </a:p>
        </p:txBody>
      </p:sp>
    </p:spTree>
    <p:extLst>
      <p:ext uri="{BB962C8B-B14F-4D97-AF65-F5344CB8AC3E}">
        <p14:creationId xmlns:p14="http://schemas.microsoft.com/office/powerpoint/2010/main" val="36633911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txBox="1">
            <a:spLocks noChangeArrowheads="1"/>
          </p:cNvSpPr>
          <p:nvPr/>
        </p:nvSpPr>
        <p:spPr bwMode="auto">
          <a:xfrm>
            <a:off x="611188" y="2492375"/>
            <a:ext cx="7777162" cy="360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algn="ctr">
              <a:spcBef>
                <a:spcPct val="0"/>
              </a:spcBef>
              <a:buFontTx/>
              <a:buNone/>
            </a:pPr>
            <a:r>
              <a:rPr lang="en-US" altLang="en-US" sz="2200" i="1" dirty="0"/>
              <a:t/>
            </a:r>
            <a:br>
              <a:rPr lang="en-US" altLang="en-US" sz="2200" i="1" dirty="0"/>
            </a:br>
            <a:r>
              <a:rPr lang="en-US" altLang="en-US" sz="2200" i="1" dirty="0"/>
              <a:t/>
            </a:r>
            <a:br>
              <a:rPr lang="en-US" altLang="en-US" sz="2200" i="1" dirty="0"/>
            </a:br>
            <a:r>
              <a:rPr lang="uk-UA" altLang="en-US" sz="4000" i="1" dirty="0" smtClean="0"/>
              <a:t>ДЯКУЮ</a:t>
            </a:r>
            <a:endParaRPr lang="en-GB" altLang="en-US" sz="40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000" b="1" dirty="0">
              <a:solidFill>
                <a:srgbClr val="015CAB"/>
              </a:solidFill>
            </a:endParaRPr>
          </a:p>
        </p:txBody>
      </p:sp>
      <p:sp>
        <p:nvSpPr>
          <p:cNvPr id="22531" name="Footer Placeholder 5"/>
          <p:cNvSpPr>
            <a:spLocks noGrp="1"/>
          </p:cNvSpPr>
          <p:nvPr>
            <p:ph type="ftr" sz="quarter" idx="12"/>
          </p:nvPr>
        </p:nvSpPr>
        <p:spPr>
          <a:xfrm>
            <a:off x="1331913" y="6508750"/>
            <a:ext cx="6337300" cy="333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eaLnBrk="1" hangingPunct="1">
              <a:buFontTx/>
              <a:buNone/>
            </a:pPr>
            <a:r>
              <a:rPr lang="uk-UA" altLang="en-US" sz="1200" dirty="0" smtClean="0">
                <a:solidFill>
                  <a:schemeClr val="bg1"/>
                </a:solidFill>
              </a:rPr>
              <a:t>Європейський інвестиційний банк</a:t>
            </a:r>
            <a:endParaRPr lang="en-GB" altLang="en-US" sz="1200" dirty="0" smtClean="0">
              <a:solidFill>
                <a:schemeClr val="bg1"/>
              </a:solidFill>
            </a:endParaRPr>
          </a:p>
        </p:txBody>
      </p:sp>
      <p:sp>
        <p:nvSpPr>
          <p:cNvPr id="4" name="Rectangle 3"/>
          <p:cNvSpPr/>
          <p:nvPr/>
        </p:nvSpPr>
        <p:spPr>
          <a:xfrm>
            <a:off x="1447800" y="152400"/>
            <a:ext cx="6629400" cy="830997"/>
          </a:xfrm>
          <a:prstGeom prst="rect">
            <a:avLst/>
          </a:prstGeom>
        </p:spPr>
        <p:txBody>
          <a:bodyPr wrap="square">
            <a:spAutoFit/>
          </a:bodyPr>
          <a:lstStyle/>
          <a:p>
            <a:pPr lvl="0" algn="ctr">
              <a:spcBef>
                <a:spcPct val="0"/>
              </a:spcBef>
              <a:buNone/>
            </a:pPr>
            <a:r>
              <a:rPr lang="ru-RU" sz="1600" b="1" dirty="0" err="1">
                <a:solidFill>
                  <a:srgbClr val="002060"/>
                </a:solidFill>
              </a:rPr>
              <a:t>Підтримка</a:t>
            </a:r>
            <a:r>
              <a:rPr lang="ru-RU" sz="1600" b="1" dirty="0">
                <a:solidFill>
                  <a:srgbClr val="002060"/>
                </a:solidFill>
              </a:rPr>
              <a:t> </a:t>
            </a:r>
            <a:r>
              <a:rPr lang="ru-RU" sz="1600" b="1" dirty="0" err="1">
                <a:solidFill>
                  <a:srgbClr val="002060"/>
                </a:solidFill>
              </a:rPr>
              <a:t>Міністерства</a:t>
            </a:r>
            <a:r>
              <a:rPr lang="ru-RU" sz="1600" b="1" dirty="0">
                <a:solidFill>
                  <a:srgbClr val="002060"/>
                </a:solidFill>
              </a:rPr>
              <a:t> </a:t>
            </a:r>
            <a:r>
              <a:rPr lang="ru-RU" sz="1600" b="1" dirty="0" err="1">
                <a:solidFill>
                  <a:srgbClr val="002060"/>
                </a:solidFill>
              </a:rPr>
              <a:t>інфраструктури</a:t>
            </a:r>
            <a:r>
              <a:rPr lang="ru-RU" sz="1600" b="1" dirty="0">
                <a:solidFill>
                  <a:srgbClr val="002060"/>
                </a:solidFill>
              </a:rPr>
              <a:t> </a:t>
            </a:r>
            <a:r>
              <a:rPr lang="ru-RU" sz="1600" b="1" dirty="0" err="1">
                <a:solidFill>
                  <a:srgbClr val="002060"/>
                </a:solidFill>
              </a:rPr>
              <a:t>України</a:t>
            </a:r>
            <a:r>
              <a:rPr lang="ru-RU" sz="1600" b="1" dirty="0">
                <a:solidFill>
                  <a:srgbClr val="002060"/>
                </a:solidFill>
              </a:rPr>
              <a:t> </a:t>
            </a:r>
          </a:p>
          <a:p>
            <a:pPr lvl="0" algn="ctr">
              <a:spcBef>
                <a:spcPct val="0"/>
              </a:spcBef>
              <a:buNone/>
            </a:pPr>
            <a:r>
              <a:rPr lang="ru-RU" sz="1600" b="1" dirty="0">
                <a:solidFill>
                  <a:srgbClr val="002060"/>
                </a:solidFill>
              </a:rPr>
              <a:t>у рамках Проекту </a:t>
            </a:r>
            <a:r>
              <a:rPr lang="ru-RU" sz="1600" b="1" dirty="0" err="1">
                <a:solidFill>
                  <a:srgbClr val="002060"/>
                </a:solidFill>
              </a:rPr>
              <a:t>рамкової</a:t>
            </a:r>
            <a:r>
              <a:rPr lang="ru-RU" sz="1600" b="1" dirty="0">
                <a:solidFill>
                  <a:srgbClr val="002060"/>
                </a:solidFill>
              </a:rPr>
              <a:t> </a:t>
            </a:r>
            <a:r>
              <a:rPr lang="ru-RU" sz="1600" b="1" dirty="0" err="1">
                <a:solidFill>
                  <a:srgbClr val="002060"/>
                </a:solidFill>
              </a:rPr>
              <a:t>кредитної</a:t>
            </a:r>
            <a:r>
              <a:rPr lang="ru-RU" sz="1600" b="1" dirty="0">
                <a:solidFill>
                  <a:srgbClr val="002060"/>
                </a:solidFill>
              </a:rPr>
              <a:t> угоди для </a:t>
            </a:r>
            <a:r>
              <a:rPr lang="ru-RU" sz="1600" b="1" dirty="0" err="1">
                <a:solidFill>
                  <a:srgbClr val="002060"/>
                </a:solidFill>
              </a:rPr>
              <a:t>міського</a:t>
            </a:r>
            <a:r>
              <a:rPr lang="ru-RU" sz="1600" b="1" dirty="0">
                <a:solidFill>
                  <a:srgbClr val="002060"/>
                </a:solidFill>
              </a:rPr>
              <a:t> </a:t>
            </a:r>
            <a:r>
              <a:rPr lang="ru-RU" sz="1600" b="1" dirty="0" err="1">
                <a:solidFill>
                  <a:srgbClr val="002060"/>
                </a:solidFill>
              </a:rPr>
              <a:t>громадського</a:t>
            </a:r>
            <a:r>
              <a:rPr lang="ru-RU" sz="1600" b="1" dirty="0">
                <a:solidFill>
                  <a:srgbClr val="002060"/>
                </a:solidFill>
              </a:rPr>
              <a:t> транспорту </a:t>
            </a:r>
            <a:r>
              <a:rPr lang="ru-RU" sz="1600" b="1" dirty="0" err="1">
                <a:solidFill>
                  <a:srgbClr val="002060"/>
                </a:solidFill>
              </a:rPr>
              <a:t>України</a:t>
            </a:r>
            <a:r>
              <a:rPr lang="ru-RU" sz="1600" b="1" dirty="0">
                <a:solidFill>
                  <a:srgbClr val="002060"/>
                </a:solidFill>
              </a:rPr>
              <a:t>”</a:t>
            </a:r>
            <a:endParaRPr lang="ru-RU" sz="1600" b="1" dirty="0">
              <a:solidFill>
                <a:srgbClr val="002060"/>
              </a:solidFill>
            </a:endParaRPr>
          </a:p>
        </p:txBody>
      </p:sp>
    </p:spTree>
    <p:extLst>
      <p:ext uri="{BB962C8B-B14F-4D97-AF65-F5344CB8AC3E}">
        <p14:creationId xmlns:p14="http://schemas.microsoft.com/office/powerpoint/2010/main" val="3663391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104900" y="181941"/>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600" b="1" dirty="0" err="1">
                <a:solidFill>
                  <a:srgbClr val="002060"/>
                </a:solidFill>
              </a:rPr>
              <a:t>Підтримка</a:t>
            </a:r>
            <a:r>
              <a:rPr lang="ru-RU" sz="1600" b="1" dirty="0">
                <a:solidFill>
                  <a:srgbClr val="002060"/>
                </a:solidFill>
              </a:rPr>
              <a:t> </a:t>
            </a:r>
            <a:r>
              <a:rPr lang="ru-RU" sz="1600" b="1" dirty="0" err="1">
                <a:solidFill>
                  <a:srgbClr val="002060"/>
                </a:solidFill>
              </a:rPr>
              <a:t>Міністерства</a:t>
            </a:r>
            <a:r>
              <a:rPr lang="ru-RU" sz="1600" b="1" dirty="0">
                <a:solidFill>
                  <a:srgbClr val="002060"/>
                </a:solidFill>
              </a:rPr>
              <a:t> </a:t>
            </a:r>
            <a:r>
              <a:rPr lang="ru-RU" sz="1600" b="1" dirty="0" err="1">
                <a:solidFill>
                  <a:srgbClr val="002060"/>
                </a:solidFill>
              </a:rPr>
              <a:t>інфраструктури</a:t>
            </a:r>
            <a:r>
              <a:rPr lang="ru-RU" sz="1600" b="1" dirty="0">
                <a:solidFill>
                  <a:srgbClr val="002060"/>
                </a:solidFill>
              </a:rPr>
              <a:t> </a:t>
            </a:r>
            <a:r>
              <a:rPr lang="ru-RU" sz="1600" b="1" dirty="0" err="1">
                <a:solidFill>
                  <a:srgbClr val="002060"/>
                </a:solidFill>
              </a:rPr>
              <a:t>України</a:t>
            </a:r>
            <a:r>
              <a:rPr lang="ru-RU" sz="1600" b="1" dirty="0">
                <a:solidFill>
                  <a:srgbClr val="002060"/>
                </a:solidFill>
              </a:rPr>
              <a:t> </a:t>
            </a:r>
          </a:p>
          <a:p>
            <a:pPr lvl="0" algn="ctr" defTabSz="914400" eaLnBrk="1" hangingPunct="1">
              <a:spcBef>
                <a:spcPct val="0"/>
              </a:spcBef>
              <a:buNone/>
              <a:tabLst/>
            </a:pPr>
            <a:r>
              <a:rPr lang="ru-RU" sz="1600" b="1" dirty="0">
                <a:solidFill>
                  <a:srgbClr val="002060"/>
                </a:solidFill>
              </a:rPr>
              <a:t>у рамках Проекту </a:t>
            </a:r>
            <a:r>
              <a:rPr lang="ru-RU" sz="1600" b="1" dirty="0" err="1">
                <a:solidFill>
                  <a:srgbClr val="002060"/>
                </a:solidFill>
              </a:rPr>
              <a:t>рамкової</a:t>
            </a:r>
            <a:r>
              <a:rPr lang="ru-RU" sz="1600" b="1" dirty="0">
                <a:solidFill>
                  <a:srgbClr val="002060"/>
                </a:solidFill>
              </a:rPr>
              <a:t> </a:t>
            </a:r>
            <a:r>
              <a:rPr lang="ru-RU" sz="1600" b="1" dirty="0" err="1">
                <a:solidFill>
                  <a:srgbClr val="002060"/>
                </a:solidFill>
              </a:rPr>
              <a:t>кредитної</a:t>
            </a:r>
            <a:r>
              <a:rPr lang="ru-RU" sz="1600" b="1" dirty="0">
                <a:solidFill>
                  <a:srgbClr val="002060"/>
                </a:solidFill>
              </a:rPr>
              <a:t> угоди для </a:t>
            </a:r>
            <a:r>
              <a:rPr lang="ru-RU" sz="1600" b="1" dirty="0" err="1">
                <a:solidFill>
                  <a:srgbClr val="002060"/>
                </a:solidFill>
              </a:rPr>
              <a:t>міського</a:t>
            </a:r>
            <a:r>
              <a:rPr lang="ru-RU" sz="1600" b="1" dirty="0">
                <a:solidFill>
                  <a:srgbClr val="002060"/>
                </a:solidFill>
              </a:rPr>
              <a:t> </a:t>
            </a:r>
            <a:r>
              <a:rPr lang="ru-RU" sz="1600" b="1" dirty="0" err="1">
                <a:solidFill>
                  <a:srgbClr val="002060"/>
                </a:solidFill>
              </a:rPr>
              <a:t>громадського</a:t>
            </a:r>
            <a:r>
              <a:rPr lang="ru-RU" sz="1600" b="1" dirty="0">
                <a:solidFill>
                  <a:srgbClr val="002060"/>
                </a:solidFill>
              </a:rPr>
              <a:t> транспорту </a:t>
            </a:r>
            <a:r>
              <a:rPr lang="ru-RU" sz="1600" b="1" dirty="0" err="1">
                <a:solidFill>
                  <a:srgbClr val="002060"/>
                </a:solidFill>
              </a:rPr>
              <a:t>України</a:t>
            </a:r>
            <a:r>
              <a:rPr lang="ru-RU" sz="16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6" name="Rectangle 5"/>
          <p:cNvSpPr/>
          <p:nvPr/>
        </p:nvSpPr>
        <p:spPr>
          <a:xfrm>
            <a:off x="432987" y="914400"/>
            <a:ext cx="8470900" cy="5404556"/>
          </a:xfrm>
          <a:prstGeom prst="rect">
            <a:avLst/>
          </a:prstGeom>
        </p:spPr>
        <p:txBody>
          <a:bodyPr wrap="square">
            <a:spAutoFit/>
          </a:bodyPr>
          <a:lstStyle/>
          <a:p>
            <a:pPr>
              <a:buNone/>
            </a:pPr>
            <a:r>
              <a:rPr lang="en-GB" i="1" dirty="0" smtClean="0"/>
              <a:t>1 </a:t>
            </a:r>
            <a:r>
              <a:rPr lang="uk-UA" i="1" dirty="0" smtClean="0"/>
              <a:t>Мета</a:t>
            </a:r>
            <a:endParaRPr lang="en-GB" i="1" dirty="0" smtClean="0"/>
          </a:p>
          <a:p>
            <a:pPr algn="just">
              <a:buNone/>
            </a:pPr>
            <a:r>
              <a:rPr lang="uk-UA" sz="1800" dirty="0" smtClean="0"/>
              <a:t>Мета Керівництва з процедур Проекту (КПП) – визначити систему політичних підходів, процесів, процедур та правил для ПМГТУ, як стосовно ПМГТУ та </a:t>
            </a:r>
            <a:r>
              <a:rPr lang="uk-UA" sz="1800" dirty="0" err="1" smtClean="0"/>
              <a:t>підпроектів</a:t>
            </a:r>
            <a:r>
              <a:rPr lang="uk-UA" sz="1800" dirty="0" smtClean="0"/>
              <a:t>, так і прав та </a:t>
            </a:r>
            <a:r>
              <a:rPr lang="uk-UA" sz="1800" dirty="0" err="1" smtClean="0"/>
              <a:t>обов</a:t>
            </a:r>
            <a:r>
              <a:rPr lang="en-US" sz="1800" dirty="0" smtClean="0"/>
              <a:t>’</a:t>
            </a:r>
            <a:r>
              <a:rPr lang="uk-UA" sz="1800" dirty="0" err="1" smtClean="0"/>
              <a:t>язків</a:t>
            </a:r>
            <a:r>
              <a:rPr lang="uk-UA" sz="1800" dirty="0" smtClean="0"/>
              <a:t> провідних учасників та органів ПМГТУ.</a:t>
            </a:r>
          </a:p>
          <a:p>
            <a:pPr algn="just">
              <a:buNone/>
            </a:pPr>
            <a:endParaRPr lang="uk-UA" sz="1800" dirty="0" smtClean="0"/>
          </a:p>
          <a:p>
            <a:pPr algn="just">
              <a:buNone/>
            </a:pPr>
            <a:r>
              <a:rPr lang="uk-UA" sz="1800" dirty="0" smtClean="0"/>
              <a:t>Розробка та дотримання КПП є одним з провідних компонентів для успішної реалізації ПМГТУ. Існування КПП, затвердженого МІК та ЄІБ, погодженого Керівним Комітетом є попередньою вимогою, передумовою першої вибірки за Угодою про фінансування.</a:t>
            </a:r>
            <a:endParaRPr lang="uk-UA" sz="1800" dirty="0"/>
          </a:p>
          <a:p>
            <a:pPr algn="just">
              <a:buNone/>
            </a:pPr>
            <a:endParaRPr lang="uk-UA" sz="1800" dirty="0" smtClean="0"/>
          </a:p>
          <a:p>
            <a:pPr algn="just">
              <a:buNone/>
            </a:pPr>
            <a:r>
              <a:rPr lang="uk-UA" sz="1800" dirty="0" smtClean="0"/>
              <a:t>КПП повинно визначати виконання як на рівні ПМГТУ, так і </a:t>
            </a:r>
            <a:r>
              <a:rPr lang="uk-UA" sz="1800" dirty="0" err="1" smtClean="0"/>
              <a:t>підпроектів</a:t>
            </a:r>
            <a:r>
              <a:rPr lang="uk-UA" sz="1800" dirty="0" smtClean="0"/>
              <a:t>, а Кінцеві Отримувачі </a:t>
            </a:r>
            <a:r>
              <a:rPr lang="uk-UA" sz="1800" dirty="0" err="1" smtClean="0"/>
              <a:t>зобов</a:t>
            </a:r>
            <a:r>
              <a:rPr lang="en-US" sz="1800" dirty="0" smtClean="0"/>
              <a:t>’</a:t>
            </a:r>
            <a:r>
              <a:rPr lang="uk-UA" sz="1800" dirty="0" err="1" smtClean="0"/>
              <a:t>зані</a:t>
            </a:r>
            <a:r>
              <a:rPr lang="uk-UA" sz="1800" dirty="0" smtClean="0"/>
              <a:t> дотримуватися відповідних положень КПП.</a:t>
            </a:r>
          </a:p>
          <a:p>
            <a:pPr algn="just">
              <a:buNone/>
            </a:pPr>
            <a:endParaRPr lang="uk-UA" sz="1800" dirty="0"/>
          </a:p>
          <a:p>
            <a:pPr algn="just">
              <a:buNone/>
            </a:pPr>
            <a:r>
              <a:rPr lang="uk-UA" sz="1800" dirty="0" smtClean="0"/>
              <a:t>У випадку виникнення будь-якого конфлікту між Угодою про фінансування та КПП, перевага за положеннями Угоди про фінансування. </a:t>
            </a:r>
            <a:endParaRPr lang="en-US" sz="1800" dirty="0" smtClean="0"/>
          </a:p>
          <a:p>
            <a:pPr>
              <a:buNone/>
            </a:pPr>
            <a:endParaRPr lang="en-GB" dirty="0" smtClean="0"/>
          </a:p>
          <a:p>
            <a:pPr>
              <a:buNone/>
            </a:pPr>
            <a:endParaRPr lang="en-US" dirty="0"/>
          </a:p>
        </p:txBody>
      </p:sp>
      <p:sp>
        <p:nvSpPr>
          <p:cNvPr id="7" name="Text Box 2"/>
          <p:cNvSpPr txBox="1">
            <a:spLocks noChangeArrowheads="1"/>
          </p:cNvSpPr>
          <p:nvPr/>
        </p:nvSpPr>
        <p:spPr bwMode="auto">
          <a:xfrm>
            <a:off x="347663" y="1008681"/>
            <a:ext cx="8580437" cy="5181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4</a:t>
            </a:fld>
            <a:endParaRPr lang="en-US" altLang="en-US" sz="1000" smtClean="0">
              <a:solidFill>
                <a:srgbClr val="FFFFFF"/>
              </a:solidFill>
            </a:endParaRPr>
          </a:p>
        </p:txBody>
      </p:sp>
      <p:sp>
        <p:nvSpPr>
          <p:cNvPr id="23555" name="Text Box 4"/>
          <p:cNvSpPr txBox="1">
            <a:spLocks noChangeArrowheads="1"/>
          </p:cNvSpPr>
          <p:nvPr/>
        </p:nvSpPr>
        <p:spPr bwMode="auto">
          <a:xfrm>
            <a:off x="0" y="255707"/>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921611" y="23813"/>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600" b="1" dirty="0" err="1">
                <a:solidFill>
                  <a:srgbClr val="002060"/>
                </a:solidFill>
              </a:rPr>
              <a:t>Підтримка</a:t>
            </a:r>
            <a:r>
              <a:rPr lang="ru-RU" sz="1600" b="1" dirty="0">
                <a:solidFill>
                  <a:srgbClr val="002060"/>
                </a:solidFill>
              </a:rPr>
              <a:t> </a:t>
            </a:r>
            <a:r>
              <a:rPr lang="ru-RU" sz="1600" b="1" dirty="0" err="1">
                <a:solidFill>
                  <a:srgbClr val="002060"/>
                </a:solidFill>
              </a:rPr>
              <a:t>Міністерства</a:t>
            </a:r>
            <a:r>
              <a:rPr lang="ru-RU" sz="1600" b="1" dirty="0">
                <a:solidFill>
                  <a:srgbClr val="002060"/>
                </a:solidFill>
              </a:rPr>
              <a:t> </a:t>
            </a:r>
            <a:r>
              <a:rPr lang="ru-RU" sz="1600" b="1" dirty="0" err="1">
                <a:solidFill>
                  <a:srgbClr val="002060"/>
                </a:solidFill>
              </a:rPr>
              <a:t>інфраструктури</a:t>
            </a:r>
            <a:r>
              <a:rPr lang="ru-RU" sz="1600" b="1" dirty="0">
                <a:solidFill>
                  <a:srgbClr val="002060"/>
                </a:solidFill>
              </a:rPr>
              <a:t> </a:t>
            </a:r>
            <a:r>
              <a:rPr lang="ru-RU" sz="1600" b="1" dirty="0" err="1">
                <a:solidFill>
                  <a:srgbClr val="002060"/>
                </a:solidFill>
              </a:rPr>
              <a:t>України</a:t>
            </a:r>
            <a:r>
              <a:rPr lang="ru-RU" sz="1600" b="1" dirty="0">
                <a:solidFill>
                  <a:srgbClr val="002060"/>
                </a:solidFill>
              </a:rPr>
              <a:t> </a:t>
            </a:r>
          </a:p>
          <a:p>
            <a:pPr lvl="0" algn="ctr" defTabSz="914400" eaLnBrk="1" hangingPunct="1">
              <a:spcBef>
                <a:spcPct val="0"/>
              </a:spcBef>
              <a:buNone/>
              <a:tabLst/>
            </a:pPr>
            <a:r>
              <a:rPr lang="ru-RU" sz="1600" b="1" dirty="0">
                <a:solidFill>
                  <a:srgbClr val="002060"/>
                </a:solidFill>
              </a:rPr>
              <a:t>у рамках Проекту </a:t>
            </a:r>
            <a:r>
              <a:rPr lang="ru-RU" sz="1600" b="1" dirty="0" err="1">
                <a:solidFill>
                  <a:srgbClr val="002060"/>
                </a:solidFill>
              </a:rPr>
              <a:t>рамкової</a:t>
            </a:r>
            <a:r>
              <a:rPr lang="ru-RU" sz="1600" b="1" dirty="0">
                <a:solidFill>
                  <a:srgbClr val="002060"/>
                </a:solidFill>
              </a:rPr>
              <a:t> </a:t>
            </a:r>
            <a:r>
              <a:rPr lang="ru-RU" sz="1600" b="1" dirty="0" err="1">
                <a:solidFill>
                  <a:srgbClr val="002060"/>
                </a:solidFill>
              </a:rPr>
              <a:t>кредитної</a:t>
            </a:r>
            <a:r>
              <a:rPr lang="ru-RU" sz="1600" b="1" dirty="0">
                <a:solidFill>
                  <a:srgbClr val="002060"/>
                </a:solidFill>
              </a:rPr>
              <a:t> угоди для </a:t>
            </a:r>
            <a:r>
              <a:rPr lang="ru-RU" sz="1600" b="1" dirty="0" err="1">
                <a:solidFill>
                  <a:srgbClr val="002060"/>
                </a:solidFill>
              </a:rPr>
              <a:t>міського</a:t>
            </a:r>
            <a:r>
              <a:rPr lang="ru-RU" sz="1600" b="1" dirty="0">
                <a:solidFill>
                  <a:srgbClr val="002060"/>
                </a:solidFill>
              </a:rPr>
              <a:t> </a:t>
            </a:r>
            <a:r>
              <a:rPr lang="ru-RU" sz="1600" b="1" dirty="0" err="1">
                <a:solidFill>
                  <a:srgbClr val="002060"/>
                </a:solidFill>
              </a:rPr>
              <a:t>громадського</a:t>
            </a:r>
            <a:r>
              <a:rPr lang="ru-RU" sz="1600" b="1" dirty="0">
                <a:solidFill>
                  <a:srgbClr val="002060"/>
                </a:solidFill>
              </a:rPr>
              <a:t> транспорту </a:t>
            </a:r>
            <a:r>
              <a:rPr lang="ru-RU" sz="1600" b="1" dirty="0" err="1">
                <a:solidFill>
                  <a:srgbClr val="002060"/>
                </a:solidFill>
              </a:rPr>
              <a:t>України</a:t>
            </a:r>
            <a:r>
              <a:rPr lang="ru-RU" sz="16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48241" y="917694"/>
            <a:ext cx="8763000" cy="5078313"/>
          </a:xfrm>
          <a:prstGeom prst="rect">
            <a:avLst/>
          </a:prstGeom>
        </p:spPr>
        <p:txBody>
          <a:bodyPr wrap="square">
            <a:spAutoFit/>
          </a:bodyPr>
          <a:lstStyle/>
          <a:p>
            <a:pPr>
              <a:buNone/>
            </a:pPr>
            <a:r>
              <a:rPr lang="en-GB" b="1" dirty="0" smtClean="0"/>
              <a:t>2 </a:t>
            </a:r>
            <a:r>
              <a:rPr lang="uk-UA" b="1" dirty="0" smtClean="0"/>
              <a:t>Інституційна організація</a:t>
            </a:r>
            <a:endParaRPr lang="en-GB" b="1" dirty="0" smtClean="0"/>
          </a:p>
          <a:p>
            <a:pPr>
              <a:buNone/>
            </a:pPr>
            <a:r>
              <a:rPr lang="en-GB" i="1" dirty="0" smtClean="0"/>
              <a:t>2.1 </a:t>
            </a:r>
            <a:r>
              <a:rPr lang="uk-UA" i="1" dirty="0" smtClean="0"/>
              <a:t>Учасники проекту</a:t>
            </a:r>
            <a:endParaRPr lang="en-GB" i="1" dirty="0" smtClean="0"/>
          </a:p>
          <a:p>
            <a:pPr algn="just">
              <a:buNone/>
            </a:pPr>
            <a:r>
              <a:rPr lang="en-GB" dirty="0" smtClean="0"/>
              <a:t>2.1.1 </a:t>
            </a:r>
            <a:r>
              <a:rPr lang="uk-UA" dirty="0" smtClean="0"/>
              <a:t>Міністерство інфраструктури України (МІУ)</a:t>
            </a:r>
            <a:endParaRPr lang="en-GB" dirty="0" smtClean="0"/>
          </a:p>
          <a:p>
            <a:pPr algn="just">
              <a:buNone/>
            </a:pPr>
            <a:r>
              <a:rPr lang="uk-UA" dirty="0" smtClean="0"/>
              <a:t>МІУ здійснює загальний контроль за реалізацією </a:t>
            </a:r>
            <a:r>
              <a:rPr lang="uk-UA" dirty="0" err="1" smtClean="0"/>
              <a:t>підпроектів</a:t>
            </a:r>
            <a:r>
              <a:rPr lang="uk-UA" dirty="0" smtClean="0"/>
              <a:t> у сфері міського транспорту, зокрема їх підготовку, нагляд, моніторинг та оцінку, а також аналіз результатів оцінки </a:t>
            </a:r>
            <a:r>
              <a:rPr lang="uk-UA" dirty="0" err="1" smtClean="0"/>
              <a:t>підпроектів</a:t>
            </a:r>
            <a:r>
              <a:rPr lang="uk-UA" dirty="0" smtClean="0"/>
              <a:t>.</a:t>
            </a:r>
          </a:p>
          <a:p>
            <a:pPr algn="just">
              <a:buNone/>
            </a:pPr>
            <a:endParaRPr lang="uk-UA" dirty="0"/>
          </a:p>
          <a:p>
            <a:pPr algn="just">
              <a:buNone/>
            </a:pPr>
            <a:r>
              <a:rPr lang="uk-UA" dirty="0" smtClean="0"/>
              <a:t>МІУ призначає координатора проекту, який несе загальну відповідальність за ефективне та оптимальне впровадження Проекту. МІУ також призначає керівника проекту, який очолює ГУПП і разом з персоналом ГУПП надає допомогу </a:t>
            </a:r>
            <a:r>
              <a:rPr lang="uk-UA" dirty="0" smtClean="0"/>
              <a:t>у справі </a:t>
            </a:r>
            <a:r>
              <a:rPr lang="uk-UA" dirty="0" smtClean="0"/>
              <a:t>організації, нагляду та моніторингу підготовки та реалізації проекту у рамках ПМГТУ, включаючи своєчасне підписання документації, </a:t>
            </a:r>
            <a:r>
              <a:rPr lang="uk-UA" dirty="0" err="1" smtClean="0"/>
              <a:t>пов</a:t>
            </a:r>
            <a:r>
              <a:rPr lang="en-US" dirty="0" smtClean="0"/>
              <a:t>’</a:t>
            </a:r>
            <a:r>
              <a:rPr lang="uk-UA" dirty="0" err="1" smtClean="0"/>
              <a:t>язаної</a:t>
            </a:r>
            <a:r>
              <a:rPr lang="uk-UA" dirty="0" smtClean="0"/>
              <a:t> з підготовкою та реалізацією проекту та </a:t>
            </a:r>
            <a:r>
              <a:rPr lang="uk-UA" dirty="0" err="1" smtClean="0"/>
              <a:t>підпроектів</a:t>
            </a:r>
            <a:r>
              <a:rPr lang="uk-UA" dirty="0" smtClean="0"/>
              <a:t>. </a:t>
            </a:r>
            <a:endParaRPr lang="en-GB" dirty="0" smtClean="0"/>
          </a:p>
          <a:p>
            <a:pPr>
              <a:buNone/>
            </a:pPr>
            <a:endParaRPr lang="en-US" dirty="0"/>
          </a:p>
        </p:txBody>
      </p:sp>
      <p:sp>
        <p:nvSpPr>
          <p:cNvPr id="7" name="Text Box 2"/>
          <p:cNvSpPr txBox="1">
            <a:spLocks noChangeArrowheads="1"/>
          </p:cNvSpPr>
          <p:nvPr/>
        </p:nvSpPr>
        <p:spPr bwMode="auto">
          <a:xfrm flipH="1">
            <a:off x="152400" y="917694"/>
            <a:ext cx="8915400" cy="5254506"/>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5</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930156" y="41275"/>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600" b="1" dirty="0" err="1">
                <a:solidFill>
                  <a:srgbClr val="002060"/>
                </a:solidFill>
              </a:rPr>
              <a:t>Підтримка</a:t>
            </a:r>
            <a:r>
              <a:rPr lang="ru-RU" sz="1600" b="1" dirty="0">
                <a:solidFill>
                  <a:srgbClr val="002060"/>
                </a:solidFill>
              </a:rPr>
              <a:t> </a:t>
            </a:r>
            <a:r>
              <a:rPr lang="ru-RU" sz="1600" b="1" dirty="0" err="1">
                <a:solidFill>
                  <a:srgbClr val="002060"/>
                </a:solidFill>
              </a:rPr>
              <a:t>Міністерства</a:t>
            </a:r>
            <a:r>
              <a:rPr lang="ru-RU" sz="1600" b="1" dirty="0">
                <a:solidFill>
                  <a:srgbClr val="002060"/>
                </a:solidFill>
              </a:rPr>
              <a:t> </a:t>
            </a:r>
            <a:r>
              <a:rPr lang="ru-RU" sz="1600" b="1" dirty="0" err="1">
                <a:solidFill>
                  <a:srgbClr val="002060"/>
                </a:solidFill>
              </a:rPr>
              <a:t>інфраструктури</a:t>
            </a:r>
            <a:r>
              <a:rPr lang="ru-RU" sz="1600" b="1" dirty="0">
                <a:solidFill>
                  <a:srgbClr val="002060"/>
                </a:solidFill>
              </a:rPr>
              <a:t> </a:t>
            </a:r>
            <a:r>
              <a:rPr lang="ru-RU" sz="1600" b="1" dirty="0" err="1">
                <a:solidFill>
                  <a:srgbClr val="002060"/>
                </a:solidFill>
              </a:rPr>
              <a:t>України</a:t>
            </a:r>
            <a:r>
              <a:rPr lang="ru-RU" sz="1600" b="1" dirty="0">
                <a:solidFill>
                  <a:srgbClr val="002060"/>
                </a:solidFill>
              </a:rPr>
              <a:t> </a:t>
            </a:r>
          </a:p>
          <a:p>
            <a:pPr lvl="0" algn="ctr" defTabSz="914400" eaLnBrk="1" hangingPunct="1">
              <a:spcBef>
                <a:spcPct val="0"/>
              </a:spcBef>
              <a:buNone/>
              <a:tabLst/>
            </a:pPr>
            <a:r>
              <a:rPr lang="ru-RU" sz="1600" b="1" dirty="0">
                <a:solidFill>
                  <a:srgbClr val="002060"/>
                </a:solidFill>
              </a:rPr>
              <a:t>у рамках Проекту </a:t>
            </a:r>
            <a:r>
              <a:rPr lang="ru-RU" sz="1600" b="1" dirty="0" err="1">
                <a:solidFill>
                  <a:srgbClr val="002060"/>
                </a:solidFill>
              </a:rPr>
              <a:t>рамкової</a:t>
            </a:r>
            <a:r>
              <a:rPr lang="ru-RU" sz="1600" b="1" dirty="0">
                <a:solidFill>
                  <a:srgbClr val="002060"/>
                </a:solidFill>
              </a:rPr>
              <a:t> </a:t>
            </a:r>
            <a:r>
              <a:rPr lang="ru-RU" sz="1600" b="1" dirty="0" err="1">
                <a:solidFill>
                  <a:srgbClr val="002060"/>
                </a:solidFill>
              </a:rPr>
              <a:t>кредитної</a:t>
            </a:r>
            <a:r>
              <a:rPr lang="ru-RU" sz="1600" b="1" dirty="0">
                <a:solidFill>
                  <a:srgbClr val="002060"/>
                </a:solidFill>
              </a:rPr>
              <a:t> угоди для </a:t>
            </a:r>
            <a:r>
              <a:rPr lang="ru-RU" sz="1600" b="1" dirty="0" err="1">
                <a:solidFill>
                  <a:srgbClr val="002060"/>
                </a:solidFill>
              </a:rPr>
              <a:t>міського</a:t>
            </a:r>
            <a:r>
              <a:rPr lang="ru-RU" sz="1600" b="1" dirty="0">
                <a:solidFill>
                  <a:srgbClr val="002060"/>
                </a:solidFill>
              </a:rPr>
              <a:t> </a:t>
            </a:r>
            <a:r>
              <a:rPr lang="ru-RU" sz="1600" b="1" dirty="0" err="1">
                <a:solidFill>
                  <a:srgbClr val="002060"/>
                </a:solidFill>
              </a:rPr>
              <a:t>громадського</a:t>
            </a:r>
            <a:r>
              <a:rPr lang="ru-RU" sz="1600" b="1" dirty="0">
                <a:solidFill>
                  <a:srgbClr val="002060"/>
                </a:solidFill>
              </a:rPr>
              <a:t> транспорту </a:t>
            </a:r>
            <a:r>
              <a:rPr lang="ru-RU" sz="1600" b="1" dirty="0" err="1">
                <a:solidFill>
                  <a:srgbClr val="002060"/>
                </a:solidFill>
              </a:rPr>
              <a:t>України</a:t>
            </a:r>
            <a:r>
              <a:rPr lang="ru-RU" sz="16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6" name="Rectangle 5"/>
          <p:cNvSpPr/>
          <p:nvPr/>
        </p:nvSpPr>
        <p:spPr>
          <a:xfrm>
            <a:off x="304800" y="914400"/>
            <a:ext cx="8686800" cy="5386090"/>
          </a:xfrm>
          <a:prstGeom prst="rect">
            <a:avLst/>
          </a:prstGeom>
        </p:spPr>
        <p:txBody>
          <a:bodyPr wrap="square">
            <a:spAutoFit/>
          </a:bodyPr>
          <a:lstStyle/>
          <a:p>
            <a:pPr>
              <a:buNone/>
            </a:pPr>
            <a:r>
              <a:rPr lang="en-GB" b="1" dirty="0" smtClean="0"/>
              <a:t>2 </a:t>
            </a:r>
            <a:r>
              <a:rPr lang="uk-UA" b="1" dirty="0" smtClean="0"/>
              <a:t>Інституційна організація</a:t>
            </a:r>
            <a:endParaRPr lang="en-GB" b="1" dirty="0" smtClean="0"/>
          </a:p>
          <a:p>
            <a:pPr>
              <a:buNone/>
            </a:pPr>
            <a:r>
              <a:rPr lang="en-GB" b="1" i="1" dirty="0" smtClean="0"/>
              <a:t>2.1 </a:t>
            </a:r>
            <a:r>
              <a:rPr lang="uk-UA" b="1" i="1" dirty="0" smtClean="0"/>
              <a:t>Учасники проекту</a:t>
            </a:r>
            <a:endParaRPr lang="en-GB" i="1" dirty="0" smtClean="0"/>
          </a:p>
          <a:p>
            <a:pPr algn="just">
              <a:buNone/>
            </a:pPr>
            <a:r>
              <a:rPr lang="en-GB" dirty="0" smtClean="0"/>
              <a:t>2.1.2 </a:t>
            </a:r>
            <a:r>
              <a:rPr lang="uk-UA" dirty="0" smtClean="0"/>
              <a:t>Міністерство фінансів України (Мінфін)</a:t>
            </a:r>
            <a:endParaRPr lang="en-GB" dirty="0" smtClean="0"/>
          </a:p>
          <a:p>
            <a:pPr algn="just">
              <a:buNone/>
            </a:pPr>
            <a:r>
              <a:rPr lang="uk-UA" dirty="0" smtClean="0"/>
              <a:t>Міністерство фінансів України (Мінфін) як центральна фінансова державна установа координує всі фінансові питання рамкового кредиту ЄІБ та опрацьовує запити на вибірку та платежі стосовно </a:t>
            </a:r>
            <a:r>
              <a:rPr lang="uk-UA" dirty="0" err="1" smtClean="0"/>
              <a:t>підпроектів</a:t>
            </a:r>
            <a:r>
              <a:rPr lang="uk-UA" dirty="0" smtClean="0"/>
              <a:t>.</a:t>
            </a:r>
          </a:p>
          <a:p>
            <a:pPr algn="just">
              <a:buNone/>
            </a:pPr>
            <a:r>
              <a:rPr lang="uk-UA" dirty="0" smtClean="0"/>
              <a:t>Мінфін залучений до затвердження </a:t>
            </a:r>
            <a:r>
              <a:rPr lang="uk-UA" dirty="0" err="1" smtClean="0"/>
              <a:t>підпроектів</a:t>
            </a:r>
            <a:r>
              <a:rPr lang="uk-UA" dirty="0" smtClean="0"/>
              <a:t> стосовно кредитоспроможності Кінцевих Отримувачів. </a:t>
            </a:r>
            <a:endParaRPr lang="uk-UA" dirty="0" smtClean="0"/>
          </a:p>
          <a:p>
            <a:pPr algn="just">
              <a:buNone/>
            </a:pPr>
            <a:r>
              <a:rPr lang="en-GB" dirty="0" smtClean="0"/>
              <a:t>2.1.3 </a:t>
            </a:r>
            <a:r>
              <a:rPr lang="uk-UA" dirty="0" smtClean="0"/>
              <a:t>Інші учасники</a:t>
            </a:r>
            <a:endParaRPr lang="en-GB" dirty="0" smtClean="0"/>
          </a:p>
          <a:p>
            <a:pPr algn="just">
              <a:buNone/>
            </a:pPr>
            <a:r>
              <a:rPr lang="uk-UA" dirty="0" smtClean="0"/>
              <a:t>До розгляду </a:t>
            </a:r>
            <a:r>
              <a:rPr lang="uk-UA" dirty="0" err="1" smtClean="0"/>
              <a:t>підпроектів</a:t>
            </a:r>
            <a:r>
              <a:rPr lang="uk-UA" dirty="0" smtClean="0"/>
              <a:t> залучено й інших учасників на загальнодержавному рівні, серед яких центральні урядові установи (напр., Міністерство юстиції України, Міністерство екології та природних ресурсів), а також місцеві органи (міські ради, муніципальні компанії громадського транспорту та користувачі громадського транспорту), організації громадянського суспільства та незалежні експерти. </a:t>
            </a:r>
            <a:endParaRPr lang="en-US" dirty="0"/>
          </a:p>
        </p:txBody>
      </p:sp>
      <p:sp>
        <p:nvSpPr>
          <p:cNvPr id="7" name="Text Box 2"/>
          <p:cNvSpPr txBox="1">
            <a:spLocks noChangeArrowheads="1"/>
          </p:cNvSpPr>
          <p:nvPr/>
        </p:nvSpPr>
        <p:spPr bwMode="auto">
          <a:xfrm>
            <a:off x="304800" y="921047"/>
            <a:ext cx="8686800" cy="5327353"/>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6</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066800" y="79375"/>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600" b="1" dirty="0" err="1">
                <a:solidFill>
                  <a:srgbClr val="002060"/>
                </a:solidFill>
              </a:rPr>
              <a:t>Підтримка</a:t>
            </a:r>
            <a:r>
              <a:rPr lang="ru-RU" sz="1600" b="1" dirty="0">
                <a:solidFill>
                  <a:srgbClr val="002060"/>
                </a:solidFill>
              </a:rPr>
              <a:t> </a:t>
            </a:r>
            <a:r>
              <a:rPr lang="ru-RU" sz="1600" b="1" dirty="0" err="1">
                <a:solidFill>
                  <a:srgbClr val="002060"/>
                </a:solidFill>
              </a:rPr>
              <a:t>Міністерства</a:t>
            </a:r>
            <a:r>
              <a:rPr lang="ru-RU" sz="1600" b="1" dirty="0">
                <a:solidFill>
                  <a:srgbClr val="002060"/>
                </a:solidFill>
              </a:rPr>
              <a:t> </a:t>
            </a:r>
            <a:r>
              <a:rPr lang="ru-RU" sz="1600" b="1" dirty="0" err="1">
                <a:solidFill>
                  <a:srgbClr val="002060"/>
                </a:solidFill>
              </a:rPr>
              <a:t>інфраструктури</a:t>
            </a:r>
            <a:r>
              <a:rPr lang="ru-RU" sz="1600" b="1" dirty="0">
                <a:solidFill>
                  <a:srgbClr val="002060"/>
                </a:solidFill>
              </a:rPr>
              <a:t> </a:t>
            </a:r>
            <a:r>
              <a:rPr lang="ru-RU" sz="1600" b="1" dirty="0" err="1">
                <a:solidFill>
                  <a:srgbClr val="002060"/>
                </a:solidFill>
              </a:rPr>
              <a:t>України</a:t>
            </a:r>
            <a:r>
              <a:rPr lang="ru-RU" sz="1600" b="1" dirty="0">
                <a:solidFill>
                  <a:srgbClr val="002060"/>
                </a:solidFill>
              </a:rPr>
              <a:t> </a:t>
            </a:r>
          </a:p>
          <a:p>
            <a:pPr lvl="0" algn="ctr" defTabSz="914400" eaLnBrk="1" hangingPunct="1">
              <a:spcBef>
                <a:spcPct val="0"/>
              </a:spcBef>
              <a:buNone/>
              <a:tabLst/>
            </a:pPr>
            <a:r>
              <a:rPr lang="ru-RU" sz="1600" b="1" dirty="0">
                <a:solidFill>
                  <a:srgbClr val="002060"/>
                </a:solidFill>
              </a:rPr>
              <a:t>у рамках Проекту </a:t>
            </a:r>
            <a:r>
              <a:rPr lang="ru-RU" sz="1600" b="1" dirty="0" err="1">
                <a:solidFill>
                  <a:srgbClr val="002060"/>
                </a:solidFill>
              </a:rPr>
              <a:t>рамкової</a:t>
            </a:r>
            <a:r>
              <a:rPr lang="ru-RU" sz="1600" b="1" dirty="0">
                <a:solidFill>
                  <a:srgbClr val="002060"/>
                </a:solidFill>
              </a:rPr>
              <a:t> </a:t>
            </a:r>
            <a:r>
              <a:rPr lang="ru-RU" sz="1600" b="1" dirty="0" err="1">
                <a:solidFill>
                  <a:srgbClr val="002060"/>
                </a:solidFill>
              </a:rPr>
              <a:t>кредитної</a:t>
            </a:r>
            <a:r>
              <a:rPr lang="ru-RU" sz="1600" b="1" dirty="0">
                <a:solidFill>
                  <a:srgbClr val="002060"/>
                </a:solidFill>
              </a:rPr>
              <a:t> угоди для </a:t>
            </a:r>
            <a:r>
              <a:rPr lang="ru-RU" sz="1600" b="1" dirty="0" err="1">
                <a:solidFill>
                  <a:srgbClr val="002060"/>
                </a:solidFill>
              </a:rPr>
              <a:t>міського</a:t>
            </a:r>
            <a:r>
              <a:rPr lang="ru-RU" sz="1600" b="1" dirty="0">
                <a:solidFill>
                  <a:srgbClr val="002060"/>
                </a:solidFill>
              </a:rPr>
              <a:t> </a:t>
            </a:r>
            <a:r>
              <a:rPr lang="ru-RU" sz="1600" b="1" dirty="0" err="1">
                <a:solidFill>
                  <a:srgbClr val="002060"/>
                </a:solidFill>
              </a:rPr>
              <a:t>громадського</a:t>
            </a:r>
            <a:r>
              <a:rPr lang="ru-RU" sz="1600" b="1" dirty="0">
                <a:solidFill>
                  <a:srgbClr val="002060"/>
                </a:solidFill>
              </a:rPr>
              <a:t> транспорту </a:t>
            </a:r>
            <a:r>
              <a:rPr lang="ru-RU" sz="1600" b="1" dirty="0" err="1">
                <a:solidFill>
                  <a:srgbClr val="002060"/>
                </a:solidFill>
              </a:rPr>
              <a:t>України</a:t>
            </a:r>
            <a:r>
              <a:rPr lang="ru-RU" sz="16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6" name="Rectangle 5"/>
          <p:cNvSpPr/>
          <p:nvPr/>
        </p:nvSpPr>
        <p:spPr>
          <a:xfrm>
            <a:off x="228600" y="838200"/>
            <a:ext cx="8699500" cy="6247864"/>
          </a:xfrm>
          <a:prstGeom prst="rect">
            <a:avLst/>
          </a:prstGeom>
        </p:spPr>
        <p:txBody>
          <a:bodyPr wrap="square">
            <a:spAutoFit/>
          </a:bodyPr>
          <a:lstStyle/>
          <a:p>
            <a:pPr>
              <a:buNone/>
            </a:pPr>
            <a:r>
              <a:rPr lang="en-GB" b="1" dirty="0" smtClean="0"/>
              <a:t>2 </a:t>
            </a:r>
            <a:r>
              <a:rPr lang="uk-UA" b="1" dirty="0" smtClean="0"/>
              <a:t>Інституційна організація</a:t>
            </a:r>
            <a:endParaRPr lang="en-GB" b="1" dirty="0" smtClean="0"/>
          </a:p>
          <a:p>
            <a:pPr>
              <a:buNone/>
            </a:pPr>
            <a:r>
              <a:rPr lang="en-GB" i="1" dirty="0" smtClean="0"/>
              <a:t>2.2 </a:t>
            </a:r>
            <a:r>
              <a:rPr lang="uk-UA" i="1" dirty="0" smtClean="0"/>
              <a:t>Органи самого Проекту</a:t>
            </a:r>
            <a:endParaRPr lang="en-GB" i="1" dirty="0" smtClean="0"/>
          </a:p>
          <a:p>
            <a:pPr algn="just">
              <a:buNone/>
            </a:pPr>
            <a:r>
              <a:rPr lang="en-GB" dirty="0" smtClean="0"/>
              <a:t>2.2.1. </a:t>
            </a:r>
            <a:r>
              <a:rPr lang="uk-UA" dirty="0" smtClean="0"/>
              <a:t>Керівний Комітет</a:t>
            </a:r>
            <a:endParaRPr lang="en-GB" dirty="0" smtClean="0"/>
          </a:p>
          <a:p>
            <a:pPr algn="just">
              <a:buNone/>
            </a:pPr>
            <a:r>
              <a:rPr lang="uk-UA" dirty="0" smtClean="0"/>
              <a:t>Керівний комітет створюється з представників МІУ, Мінфіну, ГУПП та інших учасників, якщо це необхідно та погоджено МІУ та ЄІБ. Сфера відповідальності комітету була представлена вранці. Дозвольте нагадати, що КК повинен</a:t>
            </a:r>
            <a:r>
              <a:rPr lang="en-GB" dirty="0" smtClean="0"/>
              <a:t>: </a:t>
            </a:r>
            <a:r>
              <a:rPr lang="en-GB" dirty="0" smtClean="0"/>
              <a:t>......</a:t>
            </a:r>
            <a:endParaRPr lang="en-US" dirty="0" smtClean="0"/>
          </a:p>
          <a:p>
            <a:pPr algn="just">
              <a:buNone/>
            </a:pPr>
            <a:r>
              <a:rPr lang="en-GB" dirty="0" smtClean="0"/>
              <a:t>2.2.2 </a:t>
            </a:r>
            <a:r>
              <a:rPr lang="uk-UA" dirty="0" smtClean="0"/>
              <a:t>Група управління та підтримки проекту (ГУПП)</a:t>
            </a:r>
            <a:endParaRPr lang="en-GB" dirty="0" smtClean="0"/>
          </a:p>
          <a:p>
            <a:pPr algn="just">
              <a:buNone/>
            </a:pPr>
            <a:r>
              <a:rPr lang="uk-UA" dirty="0" smtClean="0"/>
              <a:t>Група управління та підтримки проекту (ГУПП) виконує центральну функцію з управління та підтримки проекту. Власне вона повинна</a:t>
            </a:r>
            <a:r>
              <a:rPr lang="en-GB" dirty="0" smtClean="0"/>
              <a:t>:</a:t>
            </a:r>
            <a:endParaRPr lang="en-US" dirty="0" smtClean="0"/>
          </a:p>
          <a:p>
            <a:pPr algn="just">
              <a:buFontTx/>
              <a:buChar char="-"/>
            </a:pPr>
            <a:r>
              <a:rPr lang="en-GB" dirty="0" smtClean="0"/>
              <a:t> </a:t>
            </a:r>
            <a:r>
              <a:rPr lang="uk-UA" dirty="0" smtClean="0"/>
              <a:t>розробляти процедури для визначення, попереднього аналізу та відбору </a:t>
            </a:r>
            <a:r>
              <a:rPr lang="uk-UA" dirty="0" err="1" smtClean="0"/>
              <a:t>підпроектів</a:t>
            </a:r>
            <a:r>
              <a:rPr lang="uk-UA" dirty="0" smtClean="0"/>
              <a:t>, розробляти процедури (зразки для кожного типу </a:t>
            </a:r>
            <a:r>
              <a:rPr lang="uk-UA" dirty="0" err="1" smtClean="0"/>
              <a:t>підпроекту</a:t>
            </a:r>
            <a:r>
              <a:rPr lang="uk-UA" dirty="0" smtClean="0"/>
              <a:t>) для плану закупівлі та реалізації </a:t>
            </a:r>
            <a:r>
              <a:rPr lang="uk-UA" dirty="0" err="1" smtClean="0"/>
              <a:t>підпроектів</a:t>
            </a:r>
            <a:r>
              <a:rPr lang="en-GB" dirty="0" smtClean="0"/>
              <a:t>;</a:t>
            </a:r>
            <a:endParaRPr lang="en-US" dirty="0" smtClean="0"/>
          </a:p>
          <a:p>
            <a:pPr algn="just">
              <a:buFontTx/>
              <a:buChar char="-"/>
            </a:pPr>
            <a:r>
              <a:rPr lang="en-GB" dirty="0" smtClean="0"/>
              <a:t> </a:t>
            </a:r>
            <a:r>
              <a:rPr lang="uk-UA" dirty="0" smtClean="0"/>
              <a:t>оцінювати потреби </a:t>
            </a:r>
            <a:r>
              <a:rPr lang="uk-UA" dirty="0" err="1" smtClean="0"/>
              <a:t>підпроектів</a:t>
            </a:r>
            <a:r>
              <a:rPr lang="uk-UA" dirty="0" smtClean="0"/>
              <a:t> у технічній допомозі на етапах підготовки, закупівлі та реалізації</a:t>
            </a:r>
            <a:r>
              <a:rPr lang="en-GB" dirty="0" smtClean="0"/>
              <a:t>;</a:t>
            </a:r>
            <a:endParaRPr lang="en-GB" dirty="0" smtClean="0"/>
          </a:p>
          <a:p>
            <a:pPr algn="just">
              <a:buFontTx/>
              <a:buChar char="-"/>
            </a:pPr>
            <a:endParaRPr lang="en-US"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165100" y="838200"/>
            <a:ext cx="87201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7</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685800" y="55940"/>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600" b="1" dirty="0" err="1">
                <a:solidFill>
                  <a:srgbClr val="002060"/>
                </a:solidFill>
              </a:rPr>
              <a:t>Підтримка</a:t>
            </a:r>
            <a:r>
              <a:rPr lang="ru-RU" sz="1600" b="1" dirty="0">
                <a:solidFill>
                  <a:srgbClr val="002060"/>
                </a:solidFill>
              </a:rPr>
              <a:t> </a:t>
            </a:r>
            <a:r>
              <a:rPr lang="ru-RU" sz="1600" b="1" dirty="0" err="1">
                <a:solidFill>
                  <a:srgbClr val="002060"/>
                </a:solidFill>
              </a:rPr>
              <a:t>Міністерства</a:t>
            </a:r>
            <a:r>
              <a:rPr lang="ru-RU" sz="1600" b="1" dirty="0">
                <a:solidFill>
                  <a:srgbClr val="002060"/>
                </a:solidFill>
              </a:rPr>
              <a:t> </a:t>
            </a:r>
            <a:r>
              <a:rPr lang="ru-RU" sz="1600" b="1" dirty="0" err="1">
                <a:solidFill>
                  <a:srgbClr val="002060"/>
                </a:solidFill>
              </a:rPr>
              <a:t>інфраструктури</a:t>
            </a:r>
            <a:r>
              <a:rPr lang="ru-RU" sz="1600" b="1" dirty="0">
                <a:solidFill>
                  <a:srgbClr val="002060"/>
                </a:solidFill>
              </a:rPr>
              <a:t> </a:t>
            </a:r>
            <a:r>
              <a:rPr lang="ru-RU" sz="1600" b="1" dirty="0" err="1">
                <a:solidFill>
                  <a:srgbClr val="002060"/>
                </a:solidFill>
              </a:rPr>
              <a:t>України</a:t>
            </a:r>
            <a:r>
              <a:rPr lang="ru-RU" sz="1600" b="1" dirty="0">
                <a:solidFill>
                  <a:srgbClr val="002060"/>
                </a:solidFill>
              </a:rPr>
              <a:t> </a:t>
            </a:r>
          </a:p>
          <a:p>
            <a:pPr lvl="0" algn="ctr" defTabSz="914400" eaLnBrk="1" hangingPunct="1">
              <a:spcBef>
                <a:spcPct val="0"/>
              </a:spcBef>
              <a:buNone/>
              <a:tabLst/>
            </a:pPr>
            <a:r>
              <a:rPr lang="ru-RU" sz="1600" b="1" dirty="0">
                <a:solidFill>
                  <a:srgbClr val="002060"/>
                </a:solidFill>
              </a:rPr>
              <a:t>у рамках Проекту </a:t>
            </a:r>
            <a:r>
              <a:rPr lang="ru-RU" sz="1600" b="1" dirty="0" err="1">
                <a:solidFill>
                  <a:srgbClr val="002060"/>
                </a:solidFill>
              </a:rPr>
              <a:t>рамкової</a:t>
            </a:r>
            <a:r>
              <a:rPr lang="ru-RU" sz="1600" b="1" dirty="0">
                <a:solidFill>
                  <a:srgbClr val="002060"/>
                </a:solidFill>
              </a:rPr>
              <a:t> </a:t>
            </a:r>
            <a:r>
              <a:rPr lang="ru-RU" sz="1600" b="1" dirty="0" err="1">
                <a:solidFill>
                  <a:srgbClr val="002060"/>
                </a:solidFill>
              </a:rPr>
              <a:t>кредитної</a:t>
            </a:r>
            <a:r>
              <a:rPr lang="ru-RU" sz="1600" b="1" dirty="0">
                <a:solidFill>
                  <a:srgbClr val="002060"/>
                </a:solidFill>
              </a:rPr>
              <a:t> угоди для </a:t>
            </a:r>
            <a:r>
              <a:rPr lang="ru-RU" sz="1600" b="1" dirty="0" err="1">
                <a:solidFill>
                  <a:srgbClr val="002060"/>
                </a:solidFill>
              </a:rPr>
              <a:t>міського</a:t>
            </a:r>
            <a:r>
              <a:rPr lang="ru-RU" sz="1600" b="1" dirty="0">
                <a:solidFill>
                  <a:srgbClr val="002060"/>
                </a:solidFill>
              </a:rPr>
              <a:t> </a:t>
            </a:r>
            <a:r>
              <a:rPr lang="ru-RU" sz="1600" b="1" dirty="0" err="1">
                <a:solidFill>
                  <a:srgbClr val="002060"/>
                </a:solidFill>
              </a:rPr>
              <a:t>громадського</a:t>
            </a:r>
            <a:r>
              <a:rPr lang="ru-RU" sz="1600" b="1" dirty="0">
                <a:solidFill>
                  <a:srgbClr val="002060"/>
                </a:solidFill>
              </a:rPr>
              <a:t> транспорту </a:t>
            </a:r>
            <a:r>
              <a:rPr lang="ru-RU" sz="1600" b="1" dirty="0" err="1">
                <a:solidFill>
                  <a:srgbClr val="002060"/>
                </a:solidFill>
              </a:rPr>
              <a:t>України</a:t>
            </a:r>
            <a:r>
              <a:rPr lang="ru-RU" sz="16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81000" y="914400"/>
            <a:ext cx="8229600" cy="6124754"/>
          </a:xfrm>
          <a:prstGeom prst="rect">
            <a:avLst/>
          </a:prstGeom>
        </p:spPr>
        <p:txBody>
          <a:bodyPr wrap="square">
            <a:spAutoFit/>
          </a:bodyPr>
          <a:lstStyle/>
          <a:p>
            <a:pPr>
              <a:buNone/>
            </a:pPr>
            <a:r>
              <a:rPr lang="en-GB" b="1" dirty="0" smtClean="0"/>
              <a:t>2 </a:t>
            </a:r>
            <a:r>
              <a:rPr lang="uk-UA" b="1" dirty="0" smtClean="0"/>
              <a:t>Інституційна організація</a:t>
            </a:r>
            <a:endParaRPr lang="en-GB" b="1" dirty="0" smtClean="0"/>
          </a:p>
          <a:p>
            <a:pPr>
              <a:buNone/>
            </a:pPr>
            <a:r>
              <a:rPr lang="en-GB" b="1" i="1" dirty="0" smtClean="0"/>
              <a:t>2.2 </a:t>
            </a:r>
            <a:r>
              <a:rPr lang="uk-UA" b="1" i="1" dirty="0" smtClean="0"/>
              <a:t>Органи самого проекту</a:t>
            </a:r>
            <a:endParaRPr lang="en-US" dirty="0" smtClean="0"/>
          </a:p>
          <a:p>
            <a:pPr algn="just">
              <a:buNone/>
            </a:pPr>
            <a:r>
              <a:rPr lang="en-GB" dirty="0" smtClean="0"/>
              <a:t>2.2.2 </a:t>
            </a:r>
            <a:r>
              <a:rPr lang="uk-UA" dirty="0" smtClean="0"/>
              <a:t>Група управління та підтримки проекту (ГУПП) - продовження</a:t>
            </a:r>
            <a:endParaRPr lang="en-GB" sz="1800" i="1" dirty="0" smtClean="0"/>
          </a:p>
          <a:p>
            <a:pPr algn="just">
              <a:buFontTx/>
              <a:buChar char="-"/>
            </a:pPr>
            <a:r>
              <a:rPr lang="en-GB" dirty="0" smtClean="0"/>
              <a:t> </a:t>
            </a:r>
            <a:r>
              <a:rPr lang="uk-UA" dirty="0" smtClean="0"/>
              <a:t>допомагати ГВП з підготовкою детального робочого плану технічної допомоги, що дає можливість підготувати інвестиційно привабливі </a:t>
            </a:r>
            <a:r>
              <a:rPr lang="uk-UA" dirty="0" err="1" smtClean="0"/>
              <a:t>підпроекти</a:t>
            </a:r>
            <a:r>
              <a:rPr lang="uk-UA" dirty="0" smtClean="0"/>
              <a:t>, та подати їх на затвердження ЄІБ</a:t>
            </a:r>
          </a:p>
          <a:p>
            <a:pPr algn="just">
              <a:buFontTx/>
              <a:buChar char="-"/>
            </a:pPr>
            <a:r>
              <a:rPr lang="uk-UA" dirty="0" smtClean="0"/>
              <a:t>аналізувати результати технічної допомоги та пропонувати </a:t>
            </a:r>
            <a:r>
              <a:rPr lang="uk-UA" dirty="0" err="1" smtClean="0"/>
              <a:t>корективні</a:t>
            </a:r>
            <a:r>
              <a:rPr lang="uk-UA" dirty="0" smtClean="0"/>
              <a:t> заходи, коли необхідно</a:t>
            </a:r>
          </a:p>
          <a:p>
            <a:pPr algn="just">
              <a:buFontTx/>
              <a:buChar char="-"/>
            </a:pPr>
            <a:r>
              <a:rPr lang="uk-UA" dirty="0" smtClean="0"/>
              <a:t>підтримувати ГВП у процесі належної оцінки екологічного впливу та соціальної вигоди, а також гендерних положень відповідно до українського законодавства та Екологічних і соціальних стандартів ЄІБ </a:t>
            </a:r>
            <a:r>
              <a:rPr lang="en-GB" dirty="0" smtClean="0"/>
              <a:t>(</a:t>
            </a:r>
            <a:r>
              <a:rPr lang="en-GB" dirty="0" smtClean="0">
                <a:solidFill>
                  <a:srgbClr val="002060"/>
                </a:solidFill>
              </a:rPr>
              <a:t>http://www.eib.org/attachments/strategies/environmental_and_social_overview_en.pdf</a:t>
            </a:r>
            <a:r>
              <a:rPr lang="en-GB" dirty="0" smtClean="0"/>
              <a:t>);</a:t>
            </a:r>
          </a:p>
          <a:p>
            <a:pPr algn="just">
              <a:buFontTx/>
              <a:buChar char="-"/>
            </a:pPr>
            <a:r>
              <a:rPr lang="en-GB" dirty="0" smtClean="0"/>
              <a:t> </a:t>
            </a:r>
            <a:r>
              <a:rPr lang="uk-UA" dirty="0" smtClean="0"/>
              <a:t>допомагати ГВП з моніторингом/ відстеженням відповідності </a:t>
            </a:r>
            <a:r>
              <a:rPr lang="uk-UA" dirty="0" err="1" smtClean="0"/>
              <a:t>підпроектів</a:t>
            </a:r>
            <a:r>
              <a:rPr lang="uk-UA" dirty="0" smtClean="0"/>
              <a:t> кредитним умовам та вимогам про звітність</a:t>
            </a:r>
            <a:r>
              <a:rPr lang="en-GB" dirty="0" smtClean="0"/>
              <a:t>.</a:t>
            </a:r>
            <a:endParaRPr lang="en-US"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228600" y="914400"/>
            <a:ext cx="8572501" cy="5397321"/>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8</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838200" y="32047"/>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600" b="1" dirty="0" err="1">
                <a:solidFill>
                  <a:srgbClr val="002060"/>
                </a:solidFill>
              </a:rPr>
              <a:t>Підтримка</a:t>
            </a:r>
            <a:r>
              <a:rPr lang="ru-RU" sz="1600" b="1" dirty="0">
                <a:solidFill>
                  <a:srgbClr val="002060"/>
                </a:solidFill>
              </a:rPr>
              <a:t> </a:t>
            </a:r>
            <a:r>
              <a:rPr lang="ru-RU" sz="1600" b="1" dirty="0" err="1">
                <a:solidFill>
                  <a:srgbClr val="002060"/>
                </a:solidFill>
              </a:rPr>
              <a:t>Міністерства</a:t>
            </a:r>
            <a:r>
              <a:rPr lang="ru-RU" sz="1600" b="1" dirty="0">
                <a:solidFill>
                  <a:srgbClr val="002060"/>
                </a:solidFill>
              </a:rPr>
              <a:t> </a:t>
            </a:r>
            <a:r>
              <a:rPr lang="ru-RU" sz="1600" b="1" dirty="0" err="1">
                <a:solidFill>
                  <a:srgbClr val="002060"/>
                </a:solidFill>
              </a:rPr>
              <a:t>інфраструктури</a:t>
            </a:r>
            <a:r>
              <a:rPr lang="ru-RU" sz="1600" b="1" dirty="0">
                <a:solidFill>
                  <a:srgbClr val="002060"/>
                </a:solidFill>
              </a:rPr>
              <a:t> </a:t>
            </a:r>
            <a:r>
              <a:rPr lang="ru-RU" sz="1600" b="1" dirty="0" err="1">
                <a:solidFill>
                  <a:srgbClr val="002060"/>
                </a:solidFill>
              </a:rPr>
              <a:t>України</a:t>
            </a:r>
            <a:r>
              <a:rPr lang="ru-RU" sz="1600" b="1" dirty="0">
                <a:solidFill>
                  <a:srgbClr val="002060"/>
                </a:solidFill>
              </a:rPr>
              <a:t> </a:t>
            </a:r>
          </a:p>
          <a:p>
            <a:pPr lvl="0" algn="ctr" defTabSz="914400" eaLnBrk="1" hangingPunct="1">
              <a:spcBef>
                <a:spcPct val="0"/>
              </a:spcBef>
              <a:buNone/>
              <a:tabLst/>
            </a:pPr>
            <a:r>
              <a:rPr lang="ru-RU" sz="1600" b="1" dirty="0">
                <a:solidFill>
                  <a:srgbClr val="002060"/>
                </a:solidFill>
              </a:rPr>
              <a:t>у рамках Проекту </a:t>
            </a:r>
            <a:r>
              <a:rPr lang="ru-RU" sz="1600" b="1" dirty="0" err="1">
                <a:solidFill>
                  <a:srgbClr val="002060"/>
                </a:solidFill>
              </a:rPr>
              <a:t>рамкової</a:t>
            </a:r>
            <a:r>
              <a:rPr lang="ru-RU" sz="1600" b="1" dirty="0">
                <a:solidFill>
                  <a:srgbClr val="002060"/>
                </a:solidFill>
              </a:rPr>
              <a:t> </a:t>
            </a:r>
            <a:r>
              <a:rPr lang="ru-RU" sz="1600" b="1" dirty="0" err="1">
                <a:solidFill>
                  <a:srgbClr val="002060"/>
                </a:solidFill>
              </a:rPr>
              <a:t>кредитної</a:t>
            </a:r>
            <a:r>
              <a:rPr lang="ru-RU" sz="1600" b="1" dirty="0">
                <a:solidFill>
                  <a:srgbClr val="002060"/>
                </a:solidFill>
              </a:rPr>
              <a:t> угоди для </a:t>
            </a:r>
            <a:r>
              <a:rPr lang="ru-RU" sz="1600" b="1" dirty="0" err="1">
                <a:solidFill>
                  <a:srgbClr val="002060"/>
                </a:solidFill>
              </a:rPr>
              <a:t>міського</a:t>
            </a:r>
            <a:r>
              <a:rPr lang="ru-RU" sz="1600" b="1" dirty="0">
                <a:solidFill>
                  <a:srgbClr val="002060"/>
                </a:solidFill>
              </a:rPr>
              <a:t> </a:t>
            </a:r>
            <a:r>
              <a:rPr lang="ru-RU" sz="1600" b="1" dirty="0" err="1">
                <a:solidFill>
                  <a:srgbClr val="002060"/>
                </a:solidFill>
              </a:rPr>
              <a:t>громадського</a:t>
            </a:r>
            <a:r>
              <a:rPr lang="ru-RU" sz="1600" b="1" dirty="0">
                <a:solidFill>
                  <a:srgbClr val="002060"/>
                </a:solidFill>
              </a:rPr>
              <a:t> транспорту </a:t>
            </a:r>
            <a:r>
              <a:rPr lang="ru-RU" sz="1600" b="1" dirty="0" err="1">
                <a:solidFill>
                  <a:srgbClr val="002060"/>
                </a:solidFill>
              </a:rPr>
              <a:t>України</a:t>
            </a:r>
            <a:r>
              <a:rPr lang="ru-RU" sz="16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6" name="Rectangle 5"/>
          <p:cNvSpPr/>
          <p:nvPr/>
        </p:nvSpPr>
        <p:spPr>
          <a:xfrm>
            <a:off x="381000" y="914400"/>
            <a:ext cx="8229600" cy="5903154"/>
          </a:xfrm>
          <a:prstGeom prst="rect">
            <a:avLst/>
          </a:prstGeom>
        </p:spPr>
        <p:txBody>
          <a:bodyPr wrap="square">
            <a:spAutoFit/>
          </a:bodyPr>
          <a:lstStyle/>
          <a:p>
            <a:pPr>
              <a:buNone/>
            </a:pPr>
            <a:r>
              <a:rPr lang="en-GB" b="1" dirty="0" smtClean="0"/>
              <a:t>2 </a:t>
            </a:r>
            <a:r>
              <a:rPr lang="uk-UA" b="1" dirty="0" smtClean="0"/>
              <a:t>Інституційна організація</a:t>
            </a:r>
            <a:endParaRPr lang="en-GB" b="1" dirty="0" smtClean="0"/>
          </a:p>
          <a:p>
            <a:pPr>
              <a:buNone/>
            </a:pPr>
            <a:r>
              <a:rPr lang="en-GB" b="1" i="1" dirty="0" smtClean="0"/>
              <a:t>2.2 </a:t>
            </a:r>
            <a:r>
              <a:rPr lang="uk-UA" b="1" i="1" dirty="0" smtClean="0"/>
              <a:t>Органи самого проекту</a:t>
            </a:r>
            <a:endParaRPr lang="en-US" dirty="0" smtClean="0"/>
          </a:p>
          <a:p>
            <a:pPr algn="just">
              <a:buNone/>
            </a:pPr>
            <a:r>
              <a:rPr lang="en-GB" dirty="0" smtClean="0"/>
              <a:t>2.2.2 </a:t>
            </a:r>
            <a:r>
              <a:rPr lang="uk-UA" dirty="0" smtClean="0"/>
              <a:t>Група управління та підтримки проекту (ГУПП) - продовження</a:t>
            </a:r>
            <a:endParaRPr lang="en-GB" sz="1800" i="1" dirty="0" smtClean="0"/>
          </a:p>
          <a:p>
            <a:pPr algn="just">
              <a:buNone/>
            </a:pPr>
            <a:endParaRPr lang="en-GB" sz="1800" i="1" dirty="0" smtClean="0"/>
          </a:p>
          <a:p>
            <a:pPr algn="just">
              <a:buFontTx/>
              <a:buChar char="-"/>
            </a:pPr>
            <a:r>
              <a:rPr lang="uk-UA" dirty="0" smtClean="0"/>
              <a:t>Підтримувати ГВП у процесі закупівлі товарів, послуг та робіт</a:t>
            </a:r>
          </a:p>
          <a:p>
            <a:pPr algn="just">
              <a:buFontTx/>
              <a:buChar char="-"/>
            </a:pPr>
            <a:r>
              <a:rPr lang="uk-UA" dirty="0" smtClean="0"/>
              <a:t>Проводити навчання на місцях та офіційні тренінги з питань закупівлі</a:t>
            </a:r>
          </a:p>
          <a:p>
            <a:pPr algn="just">
              <a:buFontTx/>
              <a:buChar char="-"/>
            </a:pPr>
            <a:r>
              <a:rPr lang="uk-UA" dirty="0" smtClean="0"/>
              <a:t>Моніторинг/ звітність щодо визначення, відбору, підготовки та реалізації </a:t>
            </a:r>
            <a:r>
              <a:rPr lang="uk-UA" dirty="0" err="1" smtClean="0"/>
              <a:t>підпроектів</a:t>
            </a:r>
            <a:endParaRPr lang="uk-UA" dirty="0" smtClean="0"/>
          </a:p>
          <a:p>
            <a:pPr algn="just">
              <a:buFontTx/>
              <a:buChar char="-"/>
            </a:pPr>
            <a:r>
              <a:rPr lang="uk-UA" dirty="0" smtClean="0"/>
              <a:t>Створення механізму нагляду за проектуванням/ оптимізації витрат/ підвищення кваліфікації, зокрема з акцентом на отриманні цінності за гроші, якісному плануванні та енергоефективному проектуванні</a:t>
            </a:r>
            <a:r>
              <a:rPr lang="en-GB" dirty="0" smtClean="0"/>
              <a:t>;</a:t>
            </a:r>
            <a:endParaRPr lang="uk-UA" dirty="0" smtClean="0"/>
          </a:p>
          <a:p>
            <a:pPr algn="just">
              <a:buFontTx/>
              <a:buChar char="-"/>
            </a:pPr>
            <a:r>
              <a:rPr lang="uk-UA" dirty="0" smtClean="0"/>
              <a:t>Підтримка ГВП у процесі моніторингу реалізації їх відповідних </a:t>
            </a:r>
            <a:r>
              <a:rPr lang="uk-UA" dirty="0" err="1" smtClean="0"/>
              <a:t>підпроектів</a:t>
            </a:r>
            <a:r>
              <a:rPr lang="en-GB" dirty="0" smtClean="0"/>
              <a:t>.</a:t>
            </a:r>
            <a:endParaRPr lang="en-US"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304800" y="880304"/>
            <a:ext cx="8580437" cy="5291896"/>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9</a:t>
            </a:fld>
            <a:endParaRPr lang="en-US" altLang="en-US" sz="1000" smtClean="0">
              <a:solidFill>
                <a:srgbClr val="FFFFFF"/>
              </a:solidFill>
            </a:endParaRPr>
          </a:p>
        </p:txBody>
      </p:sp>
      <p:sp>
        <p:nvSpPr>
          <p:cNvPr id="23555" name="Text Box 4"/>
          <p:cNvSpPr txBox="1">
            <a:spLocks noChangeArrowheads="1"/>
          </p:cNvSpPr>
          <p:nvPr/>
        </p:nvSpPr>
        <p:spPr bwMode="auto">
          <a:xfrm>
            <a:off x="381000"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609600" y="11925"/>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600" b="1" dirty="0" err="1">
                <a:solidFill>
                  <a:srgbClr val="002060"/>
                </a:solidFill>
              </a:rPr>
              <a:t>Підтримка</a:t>
            </a:r>
            <a:r>
              <a:rPr lang="ru-RU" sz="1600" b="1" dirty="0">
                <a:solidFill>
                  <a:srgbClr val="002060"/>
                </a:solidFill>
              </a:rPr>
              <a:t> </a:t>
            </a:r>
            <a:r>
              <a:rPr lang="ru-RU" sz="1600" b="1" dirty="0" err="1">
                <a:solidFill>
                  <a:srgbClr val="002060"/>
                </a:solidFill>
              </a:rPr>
              <a:t>Міністерства</a:t>
            </a:r>
            <a:r>
              <a:rPr lang="ru-RU" sz="1600" b="1" dirty="0">
                <a:solidFill>
                  <a:srgbClr val="002060"/>
                </a:solidFill>
              </a:rPr>
              <a:t> </a:t>
            </a:r>
            <a:r>
              <a:rPr lang="ru-RU" sz="1600" b="1" dirty="0" err="1">
                <a:solidFill>
                  <a:srgbClr val="002060"/>
                </a:solidFill>
              </a:rPr>
              <a:t>інфраструктури</a:t>
            </a:r>
            <a:r>
              <a:rPr lang="ru-RU" sz="1600" b="1" dirty="0">
                <a:solidFill>
                  <a:srgbClr val="002060"/>
                </a:solidFill>
              </a:rPr>
              <a:t> </a:t>
            </a:r>
            <a:r>
              <a:rPr lang="ru-RU" sz="1600" b="1" dirty="0" err="1">
                <a:solidFill>
                  <a:srgbClr val="002060"/>
                </a:solidFill>
              </a:rPr>
              <a:t>України</a:t>
            </a:r>
            <a:r>
              <a:rPr lang="ru-RU" sz="1600" b="1" dirty="0">
                <a:solidFill>
                  <a:srgbClr val="002060"/>
                </a:solidFill>
              </a:rPr>
              <a:t> </a:t>
            </a:r>
          </a:p>
          <a:p>
            <a:pPr lvl="0" algn="ctr" defTabSz="914400" eaLnBrk="1" hangingPunct="1">
              <a:spcBef>
                <a:spcPct val="0"/>
              </a:spcBef>
              <a:buNone/>
              <a:tabLst/>
            </a:pPr>
            <a:r>
              <a:rPr lang="ru-RU" sz="1600" b="1" dirty="0">
                <a:solidFill>
                  <a:srgbClr val="002060"/>
                </a:solidFill>
              </a:rPr>
              <a:t>у рамках Проекту </a:t>
            </a:r>
            <a:r>
              <a:rPr lang="ru-RU" sz="1600" b="1" dirty="0" err="1">
                <a:solidFill>
                  <a:srgbClr val="002060"/>
                </a:solidFill>
              </a:rPr>
              <a:t>рамкової</a:t>
            </a:r>
            <a:r>
              <a:rPr lang="ru-RU" sz="1600" b="1" dirty="0">
                <a:solidFill>
                  <a:srgbClr val="002060"/>
                </a:solidFill>
              </a:rPr>
              <a:t> </a:t>
            </a:r>
            <a:r>
              <a:rPr lang="ru-RU" sz="1600" b="1" dirty="0" err="1">
                <a:solidFill>
                  <a:srgbClr val="002060"/>
                </a:solidFill>
              </a:rPr>
              <a:t>кредитної</a:t>
            </a:r>
            <a:r>
              <a:rPr lang="ru-RU" sz="1600" b="1" dirty="0">
                <a:solidFill>
                  <a:srgbClr val="002060"/>
                </a:solidFill>
              </a:rPr>
              <a:t> угоди для </a:t>
            </a:r>
            <a:r>
              <a:rPr lang="ru-RU" sz="1600" b="1" dirty="0" err="1">
                <a:solidFill>
                  <a:srgbClr val="002060"/>
                </a:solidFill>
              </a:rPr>
              <a:t>міського</a:t>
            </a:r>
            <a:r>
              <a:rPr lang="ru-RU" sz="1600" b="1" dirty="0">
                <a:solidFill>
                  <a:srgbClr val="002060"/>
                </a:solidFill>
              </a:rPr>
              <a:t> </a:t>
            </a:r>
            <a:r>
              <a:rPr lang="ru-RU" sz="1600" b="1" dirty="0" err="1">
                <a:solidFill>
                  <a:srgbClr val="002060"/>
                </a:solidFill>
              </a:rPr>
              <a:t>громадського</a:t>
            </a:r>
            <a:r>
              <a:rPr lang="ru-RU" sz="1600" b="1" dirty="0">
                <a:solidFill>
                  <a:srgbClr val="002060"/>
                </a:solidFill>
              </a:rPr>
              <a:t> транспорту </a:t>
            </a:r>
            <a:r>
              <a:rPr lang="ru-RU" sz="1600" b="1" dirty="0" err="1">
                <a:solidFill>
                  <a:srgbClr val="002060"/>
                </a:solidFill>
              </a:rPr>
              <a:t>України</a:t>
            </a:r>
            <a:r>
              <a:rPr lang="ru-RU" sz="16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6" name="Rectangle 5"/>
          <p:cNvSpPr/>
          <p:nvPr/>
        </p:nvSpPr>
        <p:spPr>
          <a:xfrm>
            <a:off x="76200" y="673913"/>
            <a:ext cx="9025738" cy="6124754"/>
          </a:xfrm>
          <a:prstGeom prst="rect">
            <a:avLst/>
          </a:prstGeom>
        </p:spPr>
        <p:txBody>
          <a:bodyPr wrap="square">
            <a:spAutoFit/>
          </a:bodyPr>
          <a:lstStyle/>
          <a:p>
            <a:pPr>
              <a:buNone/>
            </a:pPr>
            <a:r>
              <a:rPr lang="en-GB" b="1" dirty="0" smtClean="0"/>
              <a:t>2 </a:t>
            </a:r>
            <a:r>
              <a:rPr lang="uk-UA" b="1" dirty="0" smtClean="0"/>
              <a:t>Інституційна організація</a:t>
            </a:r>
            <a:endParaRPr lang="en-GB" b="1" dirty="0" smtClean="0"/>
          </a:p>
          <a:p>
            <a:pPr>
              <a:buNone/>
            </a:pPr>
            <a:r>
              <a:rPr lang="en-GB" b="1" i="1" dirty="0" smtClean="0"/>
              <a:t>2.2 </a:t>
            </a:r>
            <a:r>
              <a:rPr lang="uk-UA" b="1" i="1" dirty="0" smtClean="0"/>
              <a:t>Органи самого проекту</a:t>
            </a:r>
            <a:endParaRPr lang="en-US" dirty="0" smtClean="0"/>
          </a:p>
          <a:p>
            <a:pPr algn="just">
              <a:buNone/>
            </a:pPr>
            <a:r>
              <a:rPr lang="en-GB" i="1" dirty="0" smtClean="0"/>
              <a:t>2.2.3 </a:t>
            </a:r>
            <a:r>
              <a:rPr lang="uk-UA" i="1" dirty="0" smtClean="0"/>
              <a:t>ГВП</a:t>
            </a:r>
            <a:endParaRPr lang="en-GB" sz="1800" i="1" dirty="0" smtClean="0"/>
          </a:p>
          <a:p>
            <a:pPr algn="just">
              <a:buNone/>
            </a:pPr>
            <a:r>
              <a:rPr lang="uk-UA" dirty="0" smtClean="0"/>
              <a:t>Кожний Кінцевий Отримувач (міська рада чи компанія міського транспорту) повинен створити ГВП для </a:t>
            </a:r>
            <a:r>
              <a:rPr lang="uk-UA" dirty="0" err="1" smtClean="0"/>
              <a:t>підпроекту</a:t>
            </a:r>
            <a:r>
              <a:rPr lang="uk-UA" dirty="0" smtClean="0"/>
              <a:t>, який відповідає умовам фінансування ЄІБ.</a:t>
            </a:r>
          </a:p>
          <a:p>
            <a:pPr algn="just">
              <a:buNone/>
            </a:pPr>
            <a:r>
              <a:rPr lang="uk-UA" dirty="0" smtClean="0"/>
              <a:t>Ці ГВП відповідатимуть за </a:t>
            </a:r>
            <a:r>
              <a:rPr lang="uk-UA" b="1" dirty="0" smtClean="0"/>
              <a:t>підготовку та реалізацію</a:t>
            </a:r>
            <a:r>
              <a:rPr lang="uk-UA" dirty="0" smtClean="0"/>
              <a:t> всіх заходів на рівні </a:t>
            </a:r>
            <a:r>
              <a:rPr lang="uk-UA" dirty="0" err="1" smtClean="0"/>
              <a:t>підпроекту</a:t>
            </a:r>
            <a:r>
              <a:rPr lang="uk-UA" dirty="0" smtClean="0"/>
              <a:t>, включаючи підготовку проектної документації, підготовку технічних умов та тендерних документів, контрактів на послуги, керівництво процесом закупівлі відповідно до настанов ЄІБ, фінансовий менеджмент, моніторинг фізичних робіт, вимог екологічної та соціальної оцінки, моніторинг та оцінку та підготовку звітів про хід виконання робіт для </a:t>
            </a:r>
            <a:r>
              <a:rPr lang="uk-UA" dirty="0" err="1" smtClean="0"/>
              <a:t>підпроектів</a:t>
            </a:r>
            <a:r>
              <a:rPr lang="uk-UA" dirty="0" smtClean="0"/>
              <a:t>.</a:t>
            </a:r>
          </a:p>
          <a:p>
            <a:pPr algn="just">
              <a:buNone/>
            </a:pPr>
            <a:r>
              <a:rPr lang="uk-UA" dirty="0" smtClean="0"/>
              <a:t>Стосовно цих завдань ГВП отримуватимуть підтримку від експертів ГУПП та ТД після попереднього затвердження ЄІБ. </a:t>
            </a:r>
            <a:endParaRPr lang="en-US" dirty="0" smtClean="0"/>
          </a:p>
          <a:p>
            <a:pPr algn="just">
              <a:buFontTx/>
              <a:buChar char="-"/>
            </a:pPr>
            <a:endParaRPr lang="en-US"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76200" y="762000"/>
            <a:ext cx="9025738" cy="54864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3.xml.rels><?xml version="1.0" encoding="UTF-8" standalone="yes"?>
<Relationships xmlns="http://schemas.openxmlformats.org/package/2006/relationships"><Relationship Id="rId1" Type="http://schemas.openxmlformats.org/officeDocument/2006/relationships/image" Target="../media/image1.png"/></Relationships>
</file>

<file path=ppt/theme/_rels/theme4.xml.rels><?xml version="1.0" encoding="UTF-8" standalone="yes"?>
<Relationships xmlns="http://schemas.openxmlformats.org/package/2006/relationships"><Relationship Id="rId1" Type="http://schemas.openxmlformats.org/officeDocument/2006/relationships/image" Target="../media/image1.png"/></Relationships>
</file>

<file path=ppt/theme/_rels/theme5.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Title">
  <a:themeElements>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fontScheme name="Titl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Tit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it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it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it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it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it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it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Titl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Titl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Titl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Title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EIB PPT Template">
  <a:themeElements>
    <a:clrScheme name="EIB PPT Template 12">
      <a:dk1>
        <a:srgbClr val="000000"/>
      </a:dk1>
      <a:lt1>
        <a:srgbClr val="FFFFFF"/>
      </a:lt1>
      <a:dk2>
        <a:srgbClr val="00529F"/>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IB PPT Templat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EIB PPT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IB PPT Template 2">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IB PPT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IB PPT Template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IB PPT Template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IB PPT Template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EIB PPT Template 7">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EIB PPT Templat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EIB PPT Templat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EIB PPT Templat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EIB PPT Template 11">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
      <a:clrScheme name="EIB PPT Template 12">
        <a:dk1>
          <a:srgbClr val="000000"/>
        </a:dk1>
        <a:lt1>
          <a:srgbClr val="FFFFFF"/>
        </a:lt1>
        <a:dk2>
          <a:srgbClr val="00529F"/>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Title">
  <a:themeElements>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fontScheme name="Titl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Tit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it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it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it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it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it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it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Titl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Titl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Titl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Title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Title">
  <a:themeElements>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fontScheme name="Titl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Tit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it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it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it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it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it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it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Titl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Titl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Titl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Title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Inside">
  <a:themeElements>
    <a:clrScheme name="EIB PPT Templat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fontScheme name="EIB PPT Templat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4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4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EIB PPT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IB PPT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IB PPT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IB PPT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IB PPT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IB PPT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IB PPT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EIB PPT Templat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EIB PPT Templat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EIB PPT Templat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EIB PPT Template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EIB PPT Templat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2012_press_presentation_merged</Template>
  <TotalTime>16934</TotalTime>
  <Words>2821</Words>
  <Application>Microsoft Office PowerPoint</Application>
  <PresentationFormat>On-screen Show (4:3)</PresentationFormat>
  <Paragraphs>412</Paragraphs>
  <Slides>26</Slides>
  <Notes>23</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26</vt:i4>
      </vt:variant>
    </vt:vector>
  </HeadingPairs>
  <TitlesOfParts>
    <vt:vector size="36" baseType="lpstr">
      <vt:lpstr>SimSun</vt:lpstr>
      <vt:lpstr>Arial</vt:lpstr>
      <vt:lpstr>Tahoma</vt:lpstr>
      <vt:lpstr>Times New Roman</vt:lpstr>
      <vt:lpstr>Wingdings</vt:lpstr>
      <vt:lpstr>Title</vt:lpstr>
      <vt:lpstr>EIB PPT Template</vt:lpstr>
      <vt:lpstr>1_Title</vt:lpstr>
      <vt:lpstr>2_Title</vt:lpstr>
      <vt:lpstr>2_Inside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BEI | EIB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CLIFFOR</dc:creator>
  <cp:lastModifiedBy>edith ganysh</cp:lastModifiedBy>
  <cp:revision>1693</cp:revision>
  <cp:lastPrinted>2013-12-13T08:04:48Z</cp:lastPrinted>
  <dcterms:created xsi:type="dcterms:W3CDTF">2011-09-24T06:40:51Z</dcterms:created>
  <dcterms:modified xsi:type="dcterms:W3CDTF">2017-01-08T09:09:10Z</dcterms:modified>
</cp:coreProperties>
</file>