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 id="2147483661" r:id="rId2"/>
    <p:sldMasterId id="2147486146" r:id="rId3"/>
    <p:sldMasterId id="2147488703" r:id="rId4"/>
    <p:sldMasterId id="2147490367" r:id="rId5"/>
  </p:sldMasterIdLst>
  <p:notesMasterIdLst>
    <p:notesMasterId r:id="rId32"/>
  </p:notesMasterIdLst>
  <p:handoutMasterIdLst>
    <p:handoutMasterId r:id="rId33"/>
  </p:handoutMasterIdLst>
  <p:sldIdLst>
    <p:sldId id="400" r:id="rId6"/>
    <p:sldId id="611" r:id="rId7"/>
    <p:sldId id="620" r:id="rId8"/>
    <p:sldId id="621" r:id="rId9"/>
    <p:sldId id="641" r:id="rId10"/>
    <p:sldId id="642" r:id="rId11"/>
    <p:sldId id="643" r:id="rId12"/>
    <p:sldId id="644" r:id="rId13"/>
    <p:sldId id="645" r:id="rId14"/>
    <p:sldId id="656" r:id="rId15"/>
    <p:sldId id="657" r:id="rId16"/>
    <p:sldId id="658" r:id="rId17"/>
    <p:sldId id="659" r:id="rId18"/>
    <p:sldId id="646" r:id="rId19"/>
    <p:sldId id="647" r:id="rId20"/>
    <p:sldId id="648" r:id="rId21"/>
    <p:sldId id="660" r:id="rId22"/>
    <p:sldId id="649" r:id="rId23"/>
    <p:sldId id="650" r:id="rId24"/>
    <p:sldId id="651" r:id="rId25"/>
    <p:sldId id="652" r:id="rId26"/>
    <p:sldId id="653" r:id="rId27"/>
    <p:sldId id="654" r:id="rId28"/>
    <p:sldId id="655" r:id="rId29"/>
    <p:sldId id="619" r:id="rId30"/>
    <p:sldId id="640" r:id="rId31"/>
  </p:sldIdLst>
  <p:sldSz cx="9144000" cy="6858000" type="screen4x3"/>
  <p:notesSz cx="6858000" cy="9296400"/>
  <p:defaultTextStyle>
    <a:defPPr>
      <a:defRPr lang="en-US"/>
    </a:defPPr>
    <a:lvl1pPr algn="l" rtl="0" fontAlgn="base">
      <a:spcBef>
        <a:spcPct val="20000"/>
      </a:spcBef>
      <a:spcAft>
        <a:spcPct val="0"/>
      </a:spcAft>
      <a:buChar char="•"/>
      <a:defRPr sz="2000" kern="1200">
        <a:solidFill>
          <a:schemeClr val="tx1"/>
        </a:solidFill>
        <a:latin typeface="Arial" charset="0"/>
        <a:ea typeface="+mn-ea"/>
        <a:cs typeface="Times New Roman" pitchFamily="18" charset="0"/>
      </a:defRPr>
    </a:lvl1pPr>
    <a:lvl2pPr marL="457200" algn="l" rtl="0" fontAlgn="base">
      <a:spcBef>
        <a:spcPct val="20000"/>
      </a:spcBef>
      <a:spcAft>
        <a:spcPct val="0"/>
      </a:spcAft>
      <a:buChar char="•"/>
      <a:defRPr sz="2000" kern="1200">
        <a:solidFill>
          <a:schemeClr val="tx1"/>
        </a:solidFill>
        <a:latin typeface="Arial" charset="0"/>
        <a:ea typeface="+mn-ea"/>
        <a:cs typeface="Times New Roman" pitchFamily="18" charset="0"/>
      </a:defRPr>
    </a:lvl2pPr>
    <a:lvl3pPr marL="914400" algn="l" rtl="0" fontAlgn="base">
      <a:spcBef>
        <a:spcPct val="20000"/>
      </a:spcBef>
      <a:spcAft>
        <a:spcPct val="0"/>
      </a:spcAft>
      <a:buChar char="•"/>
      <a:defRPr sz="2000" kern="1200">
        <a:solidFill>
          <a:schemeClr val="tx1"/>
        </a:solidFill>
        <a:latin typeface="Arial" charset="0"/>
        <a:ea typeface="+mn-ea"/>
        <a:cs typeface="Times New Roman" pitchFamily="18" charset="0"/>
      </a:defRPr>
    </a:lvl3pPr>
    <a:lvl4pPr marL="1371600" algn="l" rtl="0" fontAlgn="base">
      <a:spcBef>
        <a:spcPct val="20000"/>
      </a:spcBef>
      <a:spcAft>
        <a:spcPct val="0"/>
      </a:spcAft>
      <a:buChar char="•"/>
      <a:defRPr sz="2000" kern="1200">
        <a:solidFill>
          <a:schemeClr val="tx1"/>
        </a:solidFill>
        <a:latin typeface="Arial" charset="0"/>
        <a:ea typeface="+mn-ea"/>
        <a:cs typeface="Times New Roman" pitchFamily="18" charset="0"/>
      </a:defRPr>
    </a:lvl4pPr>
    <a:lvl5pPr marL="1828800" algn="l" rtl="0" fontAlgn="base">
      <a:spcBef>
        <a:spcPct val="20000"/>
      </a:spcBef>
      <a:spcAft>
        <a:spcPct val="0"/>
      </a:spcAft>
      <a:buChar char="•"/>
      <a:defRPr sz="2000" kern="1200">
        <a:solidFill>
          <a:schemeClr val="tx1"/>
        </a:solidFill>
        <a:latin typeface="Arial" charset="0"/>
        <a:ea typeface="+mn-ea"/>
        <a:cs typeface="Times New Roman" pitchFamily="18" charset="0"/>
      </a:defRPr>
    </a:lvl5pPr>
    <a:lvl6pPr marL="2286000" algn="l" defTabSz="914400" rtl="0" eaLnBrk="1" latinLnBrk="0" hangingPunct="1">
      <a:defRPr sz="2000" kern="1200">
        <a:solidFill>
          <a:schemeClr val="tx1"/>
        </a:solidFill>
        <a:latin typeface="Arial" charset="0"/>
        <a:ea typeface="+mn-ea"/>
        <a:cs typeface="Times New Roman" pitchFamily="18" charset="0"/>
      </a:defRPr>
    </a:lvl6pPr>
    <a:lvl7pPr marL="2743200" algn="l" defTabSz="914400" rtl="0" eaLnBrk="1" latinLnBrk="0" hangingPunct="1">
      <a:defRPr sz="2000" kern="1200">
        <a:solidFill>
          <a:schemeClr val="tx1"/>
        </a:solidFill>
        <a:latin typeface="Arial" charset="0"/>
        <a:ea typeface="+mn-ea"/>
        <a:cs typeface="Times New Roman" pitchFamily="18" charset="0"/>
      </a:defRPr>
    </a:lvl7pPr>
    <a:lvl8pPr marL="3200400" algn="l" defTabSz="914400" rtl="0" eaLnBrk="1" latinLnBrk="0" hangingPunct="1">
      <a:defRPr sz="2000" kern="1200">
        <a:solidFill>
          <a:schemeClr val="tx1"/>
        </a:solidFill>
        <a:latin typeface="Arial" charset="0"/>
        <a:ea typeface="+mn-ea"/>
        <a:cs typeface="Times New Roman" pitchFamily="18" charset="0"/>
      </a:defRPr>
    </a:lvl8pPr>
    <a:lvl9pPr marL="3657600" algn="l" defTabSz="914400" rtl="0" eaLnBrk="1" latinLnBrk="0" hangingPunct="1">
      <a:defRPr sz="2000" kern="1200">
        <a:solidFill>
          <a:schemeClr val="tx1"/>
        </a:solidFill>
        <a:latin typeface="Arial"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15CAB"/>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2537" autoAdjust="0"/>
    <p:restoredTop sz="90231" autoAdjust="0"/>
  </p:normalViewPr>
  <p:slideViewPr>
    <p:cSldViewPr>
      <p:cViewPr>
        <p:scale>
          <a:sx n="90" d="100"/>
          <a:sy n="90" d="100"/>
        </p:scale>
        <p:origin x="-93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7044"/>
    </p:cViewPr>
  </p:sorterViewPr>
  <p:notesViewPr>
    <p:cSldViewPr>
      <p:cViewPr>
        <p:scale>
          <a:sx n="150" d="100"/>
          <a:sy n="150" d="100"/>
        </p:scale>
        <p:origin x="-642" y="216"/>
      </p:cViewPr>
      <p:guideLst>
        <p:guide orient="horz" pos="2927"/>
        <p:guide pos="216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218" name="Rectangle 2"/>
          <p:cNvSpPr>
            <a:spLocks noGrp="1" noChangeArrowheads="1"/>
          </p:cNvSpPr>
          <p:nvPr>
            <p:ph type="hdr" sz="quarter"/>
          </p:nvPr>
        </p:nvSpPr>
        <p:spPr bwMode="auto">
          <a:xfrm>
            <a:off x="1" y="0"/>
            <a:ext cx="2970946" cy="4652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200">
                <a:latin typeface="Times New Roman" pitchFamily="18" charset="0"/>
              </a:defRPr>
            </a:lvl1pPr>
          </a:lstStyle>
          <a:p>
            <a:pPr>
              <a:defRPr/>
            </a:pPr>
            <a:endParaRPr lang="en-GB" altLang="en-US"/>
          </a:p>
        </p:txBody>
      </p:sp>
      <p:sp>
        <p:nvSpPr>
          <p:cNvPr id="137219" name="Rectangle 3"/>
          <p:cNvSpPr>
            <a:spLocks noGrp="1" noChangeArrowheads="1"/>
          </p:cNvSpPr>
          <p:nvPr>
            <p:ph type="dt" sz="quarter" idx="1"/>
          </p:nvPr>
        </p:nvSpPr>
        <p:spPr bwMode="auto">
          <a:xfrm>
            <a:off x="3885453" y="0"/>
            <a:ext cx="2970946" cy="4652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200">
                <a:latin typeface="Times New Roman" pitchFamily="18" charset="0"/>
              </a:defRPr>
            </a:lvl1pPr>
          </a:lstStyle>
          <a:p>
            <a:pPr>
              <a:defRPr/>
            </a:pPr>
            <a:endParaRPr lang="en-GB" altLang="en-US"/>
          </a:p>
        </p:txBody>
      </p:sp>
      <p:sp>
        <p:nvSpPr>
          <p:cNvPr id="137220" name="Rectangle 4"/>
          <p:cNvSpPr>
            <a:spLocks noGrp="1" noChangeArrowheads="1"/>
          </p:cNvSpPr>
          <p:nvPr>
            <p:ph type="ftr" sz="quarter" idx="2"/>
          </p:nvPr>
        </p:nvSpPr>
        <p:spPr bwMode="auto">
          <a:xfrm>
            <a:off x="1" y="8829648"/>
            <a:ext cx="2970946" cy="46526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FontTx/>
              <a:buNone/>
              <a:defRPr sz="1200">
                <a:latin typeface="Times New Roman" pitchFamily="18" charset="0"/>
              </a:defRPr>
            </a:lvl1pPr>
          </a:lstStyle>
          <a:p>
            <a:pPr>
              <a:defRPr/>
            </a:pPr>
            <a:endParaRPr lang="en-GB" altLang="en-US"/>
          </a:p>
        </p:txBody>
      </p:sp>
      <p:sp>
        <p:nvSpPr>
          <p:cNvPr id="137221" name="Rectangle 5"/>
          <p:cNvSpPr>
            <a:spLocks noGrp="1" noChangeArrowheads="1"/>
          </p:cNvSpPr>
          <p:nvPr>
            <p:ph type="sldNum" sz="quarter" idx="3"/>
          </p:nvPr>
        </p:nvSpPr>
        <p:spPr bwMode="auto">
          <a:xfrm>
            <a:off x="3885453" y="8829648"/>
            <a:ext cx="2970946" cy="46526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FontTx/>
              <a:buNone/>
              <a:defRPr sz="1200">
                <a:latin typeface="Times New Roman" pitchFamily="18" charset="0"/>
              </a:defRPr>
            </a:lvl1pPr>
          </a:lstStyle>
          <a:p>
            <a:pPr>
              <a:defRPr/>
            </a:pPr>
            <a:fld id="{1004160B-BF1F-4367-8305-6E3D9E836EAF}" type="slidenum">
              <a:rPr lang="en-GB" altLang="en-US"/>
              <a:pPr>
                <a:defRPr/>
              </a:pPr>
              <a:t>‹#›</a:t>
            </a:fld>
            <a:endParaRPr lang="en-GB" altLang="en-US"/>
          </a:p>
        </p:txBody>
      </p:sp>
    </p:spTree>
    <p:extLst>
      <p:ext uri="{BB962C8B-B14F-4D97-AF65-F5344CB8AC3E}">
        <p14:creationId xmlns="" xmlns:p14="http://schemas.microsoft.com/office/powerpoint/2010/main" val="5286595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0"/>
            <a:ext cx="2970946" cy="4652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200"/>
            </a:lvl1pPr>
          </a:lstStyle>
          <a:p>
            <a:pPr>
              <a:defRPr/>
            </a:pPr>
            <a:endParaRPr lang="en-US" altLang="en-US"/>
          </a:p>
        </p:txBody>
      </p:sp>
      <p:sp>
        <p:nvSpPr>
          <p:cNvPr id="3075" name="Rectangle 3"/>
          <p:cNvSpPr>
            <a:spLocks noGrp="1" noChangeArrowheads="1"/>
          </p:cNvSpPr>
          <p:nvPr>
            <p:ph type="dt" idx="1"/>
          </p:nvPr>
        </p:nvSpPr>
        <p:spPr bwMode="auto">
          <a:xfrm>
            <a:off x="3887055" y="0"/>
            <a:ext cx="2970945" cy="46526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200"/>
            </a:lvl1pPr>
          </a:lstStyle>
          <a:p>
            <a:pPr>
              <a:defRPr/>
            </a:pPr>
            <a:endParaRPr lang="en-US" altLang="en-US"/>
          </a:p>
        </p:txBody>
      </p:sp>
      <p:sp>
        <p:nvSpPr>
          <p:cNvPr id="43012"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14508" y="4414824"/>
            <a:ext cx="5028986" cy="41844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1" y="8831135"/>
            <a:ext cx="2970946" cy="46526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buFontTx/>
              <a:buNone/>
              <a:defRPr sz="1200"/>
            </a:lvl1pPr>
          </a:lstStyle>
          <a:p>
            <a:pPr>
              <a:defRPr/>
            </a:pPr>
            <a:endParaRPr lang="en-US" altLang="en-US"/>
          </a:p>
        </p:txBody>
      </p:sp>
      <p:sp>
        <p:nvSpPr>
          <p:cNvPr id="3079" name="Rectangle 7"/>
          <p:cNvSpPr>
            <a:spLocks noGrp="1" noChangeArrowheads="1"/>
          </p:cNvSpPr>
          <p:nvPr>
            <p:ph type="sldNum" sz="quarter" idx="5"/>
          </p:nvPr>
        </p:nvSpPr>
        <p:spPr bwMode="auto">
          <a:xfrm>
            <a:off x="3887055" y="8831135"/>
            <a:ext cx="2970945" cy="46526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FontTx/>
              <a:buNone/>
              <a:defRPr sz="1200"/>
            </a:lvl1pPr>
          </a:lstStyle>
          <a:p>
            <a:pPr>
              <a:defRPr/>
            </a:pPr>
            <a:fld id="{94B0985A-F724-4C1F-8702-F8B2D310DDAA}" type="slidenum">
              <a:rPr lang="en-US" altLang="en-US"/>
              <a:pPr>
                <a:defRPr/>
              </a:pPr>
              <a:t>‹#›</a:t>
            </a:fld>
            <a:endParaRPr lang="en-US" altLang="en-US"/>
          </a:p>
        </p:txBody>
      </p:sp>
    </p:spTree>
    <p:extLst>
      <p:ext uri="{BB962C8B-B14F-4D97-AF65-F5344CB8AC3E}">
        <p14:creationId xmlns="" xmlns:p14="http://schemas.microsoft.com/office/powerpoint/2010/main" val="42680431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1pPr>
    <a:lvl2pPr marL="457200"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2pPr>
    <a:lvl3pPr marL="914400"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3pPr>
    <a:lvl4pPr marL="1371600"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4pPr>
    <a:lvl5pPr marL="1828800" algn="l" rtl="0" eaLnBrk="0" fontAlgn="base" hangingPunct="0">
      <a:spcBef>
        <a:spcPct val="30000"/>
      </a:spcBef>
      <a:spcAft>
        <a:spcPct val="0"/>
      </a:spcAft>
      <a:defRPr sz="1200" kern="1200">
        <a:solidFill>
          <a:schemeClr val="tx1"/>
        </a:solidFill>
        <a:latin typeface="Times New Roman" charset="0"/>
        <a:ea typeface="Times New Roman" charset="0"/>
        <a:cs typeface="Times New Roman"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11</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12</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13</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14</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15</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16</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17</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18</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19</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20</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3</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21</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22</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23</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24</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4</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5</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6</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7</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8</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9</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cs typeface="Times New Roman" pitchFamily="18" charset="0"/>
              </a:defRPr>
            </a:lvl1pPr>
            <a:lvl2pPr marL="742950" indent="-285750" eaLnBrk="0" hangingPunct="0">
              <a:spcBef>
                <a:spcPct val="30000"/>
              </a:spcBef>
              <a:defRPr sz="1200">
                <a:solidFill>
                  <a:schemeClr val="tx1"/>
                </a:solidFill>
                <a:latin typeface="Times New Roman" pitchFamily="18" charset="0"/>
                <a:cs typeface="Times New Roman" pitchFamily="18" charset="0"/>
              </a:defRPr>
            </a:lvl2pPr>
            <a:lvl3pPr marL="1143000" indent="-228600" eaLnBrk="0" hangingPunct="0">
              <a:spcBef>
                <a:spcPct val="30000"/>
              </a:spcBef>
              <a:defRPr sz="1200">
                <a:solidFill>
                  <a:schemeClr val="tx1"/>
                </a:solidFill>
                <a:latin typeface="Times New Roman" pitchFamily="18" charset="0"/>
                <a:cs typeface="Times New Roman" pitchFamily="18" charset="0"/>
              </a:defRPr>
            </a:lvl3pPr>
            <a:lvl4pPr marL="1600200" indent="-228600" eaLnBrk="0" hangingPunct="0">
              <a:spcBef>
                <a:spcPct val="30000"/>
              </a:spcBef>
              <a:defRPr sz="1200">
                <a:solidFill>
                  <a:schemeClr val="tx1"/>
                </a:solidFill>
                <a:latin typeface="Times New Roman" pitchFamily="18" charset="0"/>
                <a:cs typeface="Times New Roman" pitchFamily="18" charset="0"/>
              </a:defRPr>
            </a:lvl4pPr>
            <a:lvl5pPr marL="2057400" indent="-228600" eaLnBrk="0" hangingPunct="0">
              <a:spcBef>
                <a:spcPct val="30000"/>
              </a:spcBef>
              <a:defRPr sz="1200">
                <a:solidFill>
                  <a:schemeClr val="tx1"/>
                </a:solidFill>
                <a:latin typeface="Times New Roman" pitchFamily="18" charset="0"/>
                <a:cs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cs typeface="Times New Roman" pitchFamily="18" charset="0"/>
              </a:defRPr>
            </a:lvl9pPr>
          </a:lstStyle>
          <a:p>
            <a:pPr eaLnBrk="1" hangingPunct="1">
              <a:spcBef>
                <a:spcPct val="0"/>
              </a:spcBef>
            </a:pPr>
            <a:fld id="{0DF11F8D-773C-49F3-AC53-624653676137}" type="slidenum">
              <a:rPr lang="en-US" altLang="en-US" smtClean="0">
                <a:solidFill>
                  <a:srgbClr val="000000"/>
                </a:solidFill>
                <a:latin typeface="Arial" charset="0"/>
              </a:rPr>
              <a:pPr eaLnBrk="1" hangingPunct="1">
                <a:spcBef>
                  <a:spcPct val="0"/>
                </a:spcBef>
              </a:pPr>
              <a:t>10</a:t>
            </a:fld>
            <a:endParaRPr lang="en-US" altLang="en-US" smtClean="0">
              <a:solidFill>
                <a:srgbClr val="000000"/>
              </a:solidFill>
              <a:latin typeface="Arial" charset="0"/>
            </a:endParaRPr>
          </a:p>
        </p:txBody>
      </p:sp>
      <p:sp>
        <p:nvSpPr>
          <p:cNvPr id="44035" name="Rectangle 2"/>
          <p:cNvSpPr>
            <a:spLocks noGrp="1" noRot="1" noChangeAspect="1" noChangeArrowheads="1" noTextEdit="1"/>
          </p:cNvSpPr>
          <p:nvPr>
            <p:ph type="sldImg"/>
          </p:nvPr>
        </p:nvSpPr>
        <p:spPr>
          <a:xfrm>
            <a:off x="1106488" y="708025"/>
            <a:ext cx="4646612" cy="3484563"/>
          </a:xfrm>
          <a:ln/>
        </p:spPr>
      </p:sp>
      <p:sp>
        <p:nvSpPr>
          <p:cNvPr id="44036" name="Text Box 4"/>
          <p:cNvSpPr>
            <a:spLocks noGrp="1" noChangeArrowheads="1"/>
          </p:cNvSpPr>
          <p:nvPr>
            <p:ph type="body" idx="1"/>
          </p:nvPr>
        </p:nvSpPr>
        <p:spPr>
          <a:xfrm>
            <a:off x="909702" y="4411851"/>
            <a:ext cx="5035393" cy="4196313"/>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457200" indent="-457200" eaLnBrk="1" hangingPunct="1">
              <a:lnSpc>
                <a:spcPct val="130000"/>
              </a:lnSpc>
            </a:pPr>
            <a:endParaRPr lang="en-US" altLang="en-US" smtClean="0">
              <a:latin typeface="Arial" charset="0"/>
              <a:cs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9092E9D1-A6EF-4292-8262-7BB6150D0DD8}" type="datetime5">
              <a:rPr lang="en-GB" altLang="en-US"/>
              <a:pPr>
                <a:defRPr/>
              </a:pPr>
              <a:t>12-Dec-16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1F8548AB-C341-4358-AED7-B912FC7E6295}"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280426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A002DE77-323E-43D6-B71D-A3175BA89129}" type="datetime5">
              <a:rPr lang="en-GB" altLang="en-US"/>
              <a:pPr>
                <a:defRPr/>
              </a:pPr>
              <a:t>12-Dec-16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D32D4B8C-4F94-47F1-822C-7F5490CAE014}"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166020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60350"/>
            <a:ext cx="2112962" cy="6121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63538" y="260350"/>
            <a:ext cx="6191250" cy="6121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1140DBD7-1DC0-4E1C-AB37-ABA6E1EC5510}" type="datetime5">
              <a:rPr lang="en-GB" altLang="en-US"/>
              <a:pPr>
                <a:defRPr/>
              </a:pPr>
              <a:t>12-Dec-16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FD7BA821-B18B-4C59-A67C-1222A2630A85}"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40407519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86370" name="Rectangle 2"/>
          <p:cNvSpPr>
            <a:spLocks noGrp="1" noChangeArrowheads="1"/>
          </p:cNvSpPr>
          <p:nvPr>
            <p:ph type="ctrTitle"/>
          </p:nvPr>
        </p:nvSpPr>
        <p:spPr>
          <a:xfrm>
            <a:off x="685800" y="2130425"/>
            <a:ext cx="7772400" cy="1470025"/>
          </a:xfrm>
        </p:spPr>
        <p:txBody>
          <a:bodyPr/>
          <a:lstStyle>
            <a:lvl1pPr algn="ctr">
              <a:defRPr sz="4000">
                <a:solidFill>
                  <a:srgbClr val="00529F"/>
                </a:solidFill>
              </a:defRPr>
            </a:lvl1pPr>
          </a:lstStyle>
          <a:p>
            <a:pPr lvl="0"/>
            <a:r>
              <a:rPr lang="en-GB" noProof="0" smtClean="0"/>
              <a:t>Click to edit Master title style</a:t>
            </a:r>
          </a:p>
        </p:txBody>
      </p:sp>
      <p:sp>
        <p:nvSpPr>
          <p:cNvPr id="186371"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rgbClr val="00529F"/>
                </a:solidFill>
              </a:defRPr>
            </a:lvl1pPr>
          </a:lstStyle>
          <a:p>
            <a:pPr lvl="0"/>
            <a:r>
              <a:rPr lang="en-GB" noProof="0" smtClean="0"/>
              <a:t>Click to edit Master subtitle style</a:t>
            </a:r>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7A5898A0-8F0C-4032-AA21-7E344E56D26A}" type="datetime5">
              <a:rPr lang="en-GB" altLang="en-US"/>
              <a:pPr>
                <a:defRPr/>
              </a:pPr>
              <a:t>12-Dec-16</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13717242-EC6D-4F72-A5B8-D988F724AC88}" type="slidenum">
              <a:rPr lang="en-US" altLang="en-US"/>
              <a:pPr>
                <a:defRPr/>
              </a:pPr>
              <a:t>‹#›</a:t>
            </a:fld>
            <a:endParaRPr lang="en-US" altLang="en-US"/>
          </a:p>
        </p:txBody>
      </p:sp>
      <p:sp>
        <p:nvSpPr>
          <p:cNvPr id="6" name="Rectangle 6"/>
          <p:cNvSpPr>
            <a:spLocks noGrp="1" noChangeArrowheads="1"/>
          </p:cNvSpPr>
          <p:nvPr>
            <p:ph type="ftr" sz="quarter" idx="12"/>
          </p:nvPr>
        </p:nvSpPr>
        <p:spPr>
          <a:xfrm>
            <a:off x="1979613" y="6453188"/>
            <a:ext cx="5402262" cy="404812"/>
          </a:xfrm>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11473342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7DEDC758-0B8F-4C6A-A2DA-329B4CCDEF0A}" type="datetime5">
              <a:rPr lang="en-GB" altLang="en-US"/>
              <a:pPr>
                <a:defRPr/>
              </a:pPr>
              <a:t>12-Dec-16</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BE622A56-8F6B-4FD9-87EE-B809B9BDC03D}" type="slidenum">
              <a:rPr lang="en-US" altLang="en-US"/>
              <a:pPr>
                <a:defRPr/>
              </a:pPr>
              <a:t>‹#›</a:t>
            </a:fld>
            <a:endParaRPr lang="en-US" altLang="en-US"/>
          </a:p>
        </p:txBody>
      </p:sp>
      <p:sp>
        <p:nvSpPr>
          <p:cNvPr id="6"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37018178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229598AC-6F76-45AC-89C0-2F91D1CC83D8}" type="datetime5">
              <a:rPr lang="en-GB" altLang="en-US"/>
              <a:pPr>
                <a:defRPr/>
              </a:pPr>
              <a:t>12-Dec-16</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79EEA44F-8AB1-4273-B8F5-742DCD2553AD}" type="slidenum">
              <a:rPr lang="en-US" altLang="en-US"/>
              <a:pPr>
                <a:defRPr/>
              </a:pPr>
              <a:t>‹#›</a:t>
            </a:fld>
            <a:endParaRPr lang="en-US" altLang="en-US"/>
          </a:p>
        </p:txBody>
      </p:sp>
      <p:sp>
        <p:nvSpPr>
          <p:cNvPr id="6"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2633533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39750" y="1341438"/>
            <a:ext cx="4064000" cy="4967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56150" y="1341438"/>
            <a:ext cx="4064000" cy="49672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spcBef>
                <a:spcPct val="20000"/>
              </a:spcBef>
              <a:buFontTx/>
              <a:buChar char="•"/>
              <a:defRPr/>
            </a:lvl1pPr>
          </a:lstStyle>
          <a:p>
            <a:pPr>
              <a:defRPr/>
            </a:pPr>
            <a:fld id="{634A5A11-05EB-4906-ABD1-4A8B8D571178}" type="datetime5">
              <a:rPr lang="en-GB" altLang="en-US"/>
              <a:pPr>
                <a:defRPr/>
              </a:pPr>
              <a:t>12-Dec-16</a:t>
            </a:fld>
            <a:endParaRPr lang="en-US" altLang="en-US"/>
          </a:p>
        </p:txBody>
      </p:sp>
      <p:sp>
        <p:nvSpPr>
          <p:cNvPr id="6" name="Rectangle 5"/>
          <p:cNvSpPr>
            <a:spLocks noGrp="1" noChangeArrowheads="1"/>
          </p:cNvSpPr>
          <p:nvPr>
            <p:ph type="sldNum" sz="quarter" idx="11"/>
          </p:nvPr>
        </p:nvSpPr>
        <p:spPr/>
        <p:txBody>
          <a:bodyPr/>
          <a:lstStyle>
            <a:lvl1pPr>
              <a:spcBef>
                <a:spcPct val="20000"/>
              </a:spcBef>
              <a:buFontTx/>
              <a:buChar char="•"/>
              <a:defRPr/>
            </a:lvl1pPr>
          </a:lstStyle>
          <a:p>
            <a:pPr>
              <a:defRPr/>
            </a:pPr>
            <a:fld id="{8E9579FF-BAAF-41B8-9DFC-6AFD2873D67E}" type="slidenum">
              <a:rPr lang="en-US" altLang="en-US"/>
              <a:pPr>
                <a:defRPr/>
              </a:pPr>
              <a:t>‹#›</a:t>
            </a:fld>
            <a:endParaRPr lang="en-US" altLang="en-US"/>
          </a:p>
        </p:txBody>
      </p:sp>
      <p:sp>
        <p:nvSpPr>
          <p:cNvPr id="7"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16424460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p:txBody>
          <a:bodyPr/>
          <a:lstStyle>
            <a:lvl1pPr>
              <a:spcBef>
                <a:spcPct val="20000"/>
              </a:spcBef>
              <a:buFontTx/>
              <a:buChar char="•"/>
              <a:defRPr/>
            </a:lvl1pPr>
          </a:lstStyle>
          <a:p>
            <a:pPr>
              <a:defRPr/>
            </a:pPr>
            <a:fld id="{B5AFD28B-7FDE-498E-B303-E0EA4900FF28}" type="datetime5">
              <a:rPr lang="en-GB" altLang="en-US"/>
              <a:pPr>
                <a:defRPr/>
              </a:pPr>
              <a:t>12-Dec-16</a:t>
            </a:fld>
            <a:endParaRPr lang="en-US" altLang="en-US"/>
          </a:p>
        </p:txBody>
      </p:sp>
      <p:sp>
        <p:nvSpPr>
          <p:cNvPr id="8" name="Rectangle 5"/>
          <p:cNvSpPr>
            <a:spLocks noGrp="1" noChangeArrowheads="1"/>
          </p:cNvSpPr>
          <p:nvPr>
            <p:ph type="sldNum" sz="quarter" idx="11"/>
          </p:nvPr>
        </p:nvSpPr>
        <p:spPr/>
        <p:txBody>
          <a:bodyPr/>
          <a:lstStyle>
            <a:lvl1pPr>
              <a:spcBef>
                <a:spcPct val="20000"/>
              </a:spcBef>
              <a:buFontTx/>
              <a:buChar char="•"/>
              <a:defRPr/>
            </a:lvl1pPr>
          </a:lstStyle>
          <a:p>
            <a:pPr>
              <a:defRPr/>
            </a:pPr>
            <a:fld id="{356E87BF-1845-4E8C-81B7-FBD77CE936EC}" type="slidenum">
              <a:rPr lang="en-US" altLang="en-US"/>
              <a:pPr>
                <a:defRPr/>
              </a:pPr>
              <a:t>‹#›</a:t>
            </a:fld>
            <a:endParaRPr lang="en-US" altLang="en-US"/>
          </a:p>
        </p:txBody>
      </p:sp>
      <p:sp>
        <p:nvSpPr>
          <p:cNvPr id="9"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11931708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p:txBody>
          <a:bodyPr/>
          <a:lstStyle>
            <a:lvl1pPr>
              <a:spcBef>
                <a:spcPct val="20000"/>
              </a:spcBef>
              <a:buFontTx/>
              <a:buChar char="•"/>
              <a:defRPr/>
            </a:lvl1pPr>
          </a:lstStyle>
          <a:p>
            <a:pPr>
              <a:defRPr/>
            </a:pPr>
            <a:fld id="{A5D63EA9-D9A8-4CFC-B86F-A2FF6733161B}" type="datetime5">
              <a:rPr lang="en-GB" altLang="en-US"/>
              <a:pPr>
                <a:defRPr/>
              </a:pPr>
              <a:t>12-Dec-16</a:t>
            </a:fld>
            <a:endParaRPr lang="en-US" altLang="en-US"/>
          </a:p>
        </p:txBody>
      </p:sp>
      <p:sp>
        <p:nvSpPr>
          <p:cNvPr id="4" name="Rectangle 5"/>
          <p:cNvSpPr>
            <a:spLocks noGrp="1" noChangeArrowheads="1"/>
          </p:cNvSpPr>
          <p:nvPr>
            <p:ph type="sldNum" sz="quarter" idx="11"/>
          </p:nvPr>
        </p:nvSpPr>
        <p:spPr/>
        <p:txBody>
          <a:bodyPr/>
          <a:lstStyle>
            <a:lvl1pPr>
              <a:spcBef>
                <a:spcPct val="20000"/>
              </a:spcBef>
              <a:buFontTx/>
              <a:buChar char="•"/>
              <a:defRPr/>
            </a:lvl1pPr>
          </a:lstStyle>
          <a:p>
            <a:pPr>
              <a:defRPr/>
            </a:pPr>
            <a:fld id="{255B1BDE-5C19-40DB-8C30-734974078359}" type="slidenum">
              <a:rPr lang="en-US" altLang="en-US"/>
              <a:pPr>
                <a:defRPr/>
              </a:pPr>
              <a:t>‹#›</a:t>
            </a:fld>
            <a:endParaRPr lang="en-US" altLang="en-US"/>
          </a:p>
        </p:txBody>
      </p:sp>
      <p:sp>
        <p:nvSpPr>
          <p:cNvPr id="5"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16348333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spcBef>
                <a:spcPct val="20000"/>
              </a:spcBef>
              <a:buFontTx/>
              <a:buChar char="•"/>
              <a:defRPr/>
            </a:lvl1pPr>
          </a:lstStyle>
          <a:p>
            <a:pPr>
              <a:defRPr/>
            </a:pPr>
            <a:fld id="{96A912C8-57D5-4972-9790-60494BBA625C}" type="datetime5">
              <a:rPr lang="en-GB" altLang="en-US"/>
              <a:pPr>
                <a:defRPr/>
              </a:pPr>
              <a:t>12-Dec-16</a:t>
            </a:fld>
            <a:endParaRPr lang="en-US" altLang="en-US"/>
          </a:p>
        </p:txBody>
      </p:sp>
      <p:sp>
        <p:nvSpPr>
          <p:cNvPr id="3" name="Rectangle 5"/>
          <p:cNvSpPr>
            <a:spLocks noGrp="1" noChangeArrowheads="1"/>
          </p:cNvSpPr>
          <p:nvPr>
            <p:ph type="sldNum" sz="quarter" idx="11"/>
          </p:nvPr>
        </p:nvSpPr>
        <p:spPr/>
        <p:txBody>
          <a:bodyPr/>
          <a:lstStyle>
            <a:lvl1pPr>
              <a:spcBef>
                <a:spcPct val="20000"/>
              </a:spcBef>
              <a:buFontTx/>
              <a:buChar char="•"/>
              <a:defRPr/>
            </a:lvl1pPr>
          </a:lstStyle>
          <a:p>
            <a:pPr>
              <a:defRPr/>
            </a:pPr>
            <a:fld id="{FF5B7D0F-6BBC-4543-BF28-AE320CCA67E5}" type="slidenum">
              <a:rPr lang="en-US" altLang="en-US"/>
              <a:pPr>
                <a:defRPr/>
              </a:pPr>
              <a:t>‹#›</a:t>
            </a:fld>
            <a:endParaRPr lang="en-US" altLang="en-US"/>
          </a:p>
        </p:txBody>
      </p:sp>
      <p:sp>
        <p:nvSpPr>
          <p:cNvPr id="4"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11598802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spcBef>
                <a:spcPct val="20000"/>
              </a:spcBef>
              <a:buFontTx/>
              <a:buChar char="•"/>
              <a:defRPr/>
            </a:lvl1pPr>
          </a:lstStyle>
          <a:p>
            <a:pPr>
              <a:defRPr/>
            </a:pPr>
            <a:fld id="{F1E14889-06BA-4472-ADA5-D00E78559647}" type="datetime5">
              <a:rPr lang="en-GB" altLang="en-US"/>
              <a:pPr>
                <a:defRPr/>
              </a:pPr>
              <a:t>12-Dec-16</a:t>
            </a:fld>
            <a:endParaRPr lang="en-US" altLang="en-US"/>
          </a:p>
        </p:txBody>
      </p:sp>
      <p:sp>
        <p:nvSpPr>
          <p:cNvPr id="6" name="Rectangle 5"/>
          <p:cNvSpPr>
            <a:spLocks noGrp="1" noChangeArrowheads="1"/>
          </p:cNvSpPr>
          <p:nvPr>
            <p:ph type="sldNum" sz="quarter" idx="11"/>
          </p:nvPr>
        </p:nvSpPr>
        <p:spPr/>
        <p:txBody>
          <a:bodyPr/>
          <a:lstStyle>
            <a:lvl1pPr>
              <a:spcBef>
                <a:spcPct val="20000"/>
              </a:spcBef>
              <a:buFontTx/>
              <a:buChar char="•"/>
              <a:defRPr/>
            </a:lvl1pPr>
          </a:lstStyle>
          <a:p>
            <a:pPr>
              <a:defRPr/>
            </a:pPr>
            <a:fld id="{D0B9D18A-3373-45F0-8B79-FF0A707595FD}" type="slidenum">
              <a:rPr lang="en-US" altLang="en-US"/>
              <a:pPr>
                <a:defRPr/>
              </a:pPr>
              <a:t>‹#›</a:t>
            </a:fld>
            <a:endParaRPr lang="en-US" altLang="en-US"/>
          </a:p>
        </p:txBody>
      </p:sp>
      <p:sp>
        <p:nvSpPr>
          <p:cNvPr id="7"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3032539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EAE4D73C-31ED-4CE9-B9EF-48035AF2F26C}" type="datetime5">
              <a:rPr lang="en-GB" altLang="en-US"/>
              <a:pPr>
                <a:defRPr/>
              </a:pPr>
              <a:t>12-Dec-16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98AC72AE-BB05-4A05-8BE9-7B9303C5A5E6}"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19452595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spcBef>
                <a:spcPct val="20000"/>
              </a:spcBef>
              <a:buFontTx/>
              <a:buChar char="•"/>
              <a:defRPr/>
            </a:lvl1pPr>
          </a:lstStyle>
          <a:p>
            <a:pPr>
              <a:defRPr/>
            </a:pPr>
            <a:fld id="{0DDB8C8E-55A4-4C51-AE40-4C301B9B8E77}" type="datetime5">
              <a:rPr lang="en-GB" altLang="en-US"/>
              <a:pPr>
                <a:defRPr/>
              </a:pPr>
              <a:t>12-Dec-16</a:t>
            </a:fld>
            <a:endParaRPr lang="en-US" altLang="en-US"/>
          </a:p>
        </p:txBody>
      </p:sp>
      <p:sp>
        <p:nvSpPr>
          <p:cNvPr id="6" name="Rectangle 5"/>
          <p:cNvSpPr>
            <a:spLocks noGrp="1" noChangeArrowheads="1"/>
          </p:cNvSpPr>
          <p:nvPr>
            <p:ph type="sldNum" sz="quarter" idx="11"/>
          </p:nvPr>
        </p:nvSpPr>
        <p:spPr/>
        <p:txBody>
          <a:bodyPr/>
          <a:lstStyle>
            <a:lvl1pPr>
              <a:spcBef>
                <a:spcPct val="20000"/>
              </a:spcBef>
              <a:buFontTx/>
              <a:buChar char="•"/>
              <a:defRPr/>
            </a:lvl1pPr>
          </a:lstStyle>
          <a:p>
            <a:pPr>
              <a:defRPr/>
            </a:pPr>
            <a:fld id="{3551B516-6AF9-4E20-A37D-DCE183EFE414}" type="slidenum">
              <a:rPr lang="en-US" altLang="en-US"/>
              <a:pPr>
                <a:defRPr/>
              </a:pPr>
              <a:t>‹#›</a:t>
            </a:fld>
            <a:endParaRPr lang="en-US" altLang="en-US"/>
          </a:p>
        </p:txBody>
      </p:sp>
      <p:sp>
        <p:nvSpPr>
          <p:cNvPr id="7"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255098339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DFF2D357-9111-4BFA-9E3A-00FF2BF7EBE4}" type="datetime5">
              <a:rPr lang="en-GB" altLang="en-US"/>
              <a:pPr>
                <a:defRPr/>
              </a:pPr>
              <a:t>12-Dec-16</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56530EDC-9330-450A-86D1-89BB2FAEAB13}" type="slidenum">
              <a:rPr lang="en-US" altLang="en-US"/>
              <a:pPr>
                <a:defRPr/>
              </a:pPr>
              <a:t>‹#›</a:t>
            </a:fld>
            <a:endParaRPr lang="en-US" altLang="en-US"/>
          </a:p>
        </p:txBody>
      </p:sp>
      <p:sp>
        <p:nvSpPr>
          <p:cNvPr id="6"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31603579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0050" y="549275"/>
            <a:ext cx="2070100" cy="575945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39750" y="549275"/>
            <a:ext cx="6057900" cy="5759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B25C0280-CB10-4F14-874C-DA55019F6366}" type="datetime5">
              <a:rPr lang="en-GB" altLang="en-US"/>
              <a:pPr>
                <a:defRPr/>
              </a:pPr>
              <a:t>12-Dec-16</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29F1D1E7-0399-43D3-8EBE-86C21847891C}" type="slidenum">
              <a:rPr lang="en-US" altLang="en-US"/>
              <a:pPr>
                <a:defRPr/>
              </a:pPr>
              <a:t>‹#›</a:t>
            </a:fld>
            <a:endParaRPr lang="en-US" altLang="en-US"/>
          </a:p>
        </p:txBody>
      </p:sp>
      <p:sp>
        <p:nvSpPr>
          <p:cNvPr id="6"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41856521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39750" y="549275"/>
            <a:ext cx="8280400" cy="574675"/>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539750" y="1341438"/>
            <a:ext cx="8280400" cy="4967287"/>
          </a:xfrm>
        </p:spPr>
        <p:txBody>
          <a:bodyPr/>
          <a:lstStyle/>
          <a:p>
            <a:pPr lvl="0"/>
            <a:endParaRPr lang="en-GB" noProof="0" smtClean="0"/>
          </a:p>
        </p:txBody>
      </p:sp>
      <p:sp>
        <p:nvSpPr>
          <p:cNvPr id="4" name="Rectangle 4"/>
          <p:cNvSpPr>
            <a:spLocks noGrp="1" noChangeArrowheads="1"/>
          </p:cNvSpPr>
          <p:nvPr>
            <p:ph type="dt" sz="half" idx="10"/>
          </p:nvPr>
        </p:nvSpPr>
        <p:spPr/>
        <p:txBody>
          <a:bodyPr/>
          <a:lstStyle>
            <a:lvl1pPr>
              <a:spcBef>
                <a:spcPct val="20000"/>
              </a:spcBef>
              <a:buFontTx/>
              <a:buChar char="•"/>
              <a:defRPr/>
            </a:lvl1pPr>
          </a:lstStyle>
          <a:p>
            <a:pPr>
              <a:defRPr/>
            </a:pPr>
            <a:fld id="{9CBF7AF3-6885-4C24-850B-851526D6F5E4}" type="datetime5">
              <a:rPr lang="en-GB" altLang="en-US"/>
              <a:pPr>
                <a:defRPr/>
              </a:pPr>
              <a:t>12-Dec-16</a:t>
            </a:fld>
            <a:endParaRPr lang="en-US" altLang="en-US"/>
          </a:p>
        </p:txBody>
      </p:sp>
      <p:sp>
        <p:nvSpPr>
          <p:cNvPr id="5" name="Rectangle 5"/>
          <p:cNvSpPr>
            <a:spLocks noGrp="1" noChangeArrowheads="1"/>
          </p:cNvSpPr>
          <p:nvPr>
            <p:ph type="sldNum" sz="quarter" idx="11"/>
          </p:nvPr>
        </p:nvSpPr>
        <p:spPr/>
        <p:txBody>
          <a:bodyPr/>
          <a:lstStyle>
            <a:lvl1pPr>
              <a:spcBef>
                <a:spcPct val="20000"/>
              </a:spcBef>
              <a:buFontTx/>
              <a:buChar char="•"/>
              <a:defRPr/>
            </a:lvl1pPr>
          </a:lstStyle>
          <a:p>
            <a:pPr>
              <a:defRPr/>
            </a:pPr>
            <a:fld id="{91E4876F-A7D9-49E0-8EF8-D7F28FE8E33D}" type="slidenum">
              <a:rPr lang="en-US" altLang="en-US"/>
              <a:pPr>
                <a:defRPr/>
              </a:pPr>
              <a:t>‹#›</a:t>
            </a:fld>
            <a:endParaRPr lang="en-US" altLang="en-US"/>
          </a:p>
        </p:txBody>
      </p:sp>
      <p:sp>
        <p:nvSpPr>
          <p:cNvPr id="6"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128069205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9750" y="549275"/>
            <a:ext cx="8280400" cy="57467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539750" y="1341438"/>
            <a:ext cx="4064000" cy="4967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56150" y="1341438"/>
            <a:ext cx="4064000" cy="49672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spcBef>
                <a:spcPct val="20000"/>
              </a:spcBef>
              <a:buFontTx/>
              <a:buChar char="•"/>
              <a:defRPr/>
            </a:lvl1pPr>
          </a:lstStyle>
          <a:p>
            <a:pPr>
              <a:defRPr/>
            </a:pPr>
            <a:fld id="{631F1BAE-A936-4A20-98FF-474BF76810E4}" type="datetime5">
              <a:rPr lang="en-GB" altLang="en-US"/>
              <a:pPr>
                <a:defRPr/>
              </a:pPr>
              <a:t>12-Dec-16</a:t>
            </a:fld>
            <a:endParaRPr lang="en-US" altLang="en-US"/>
          </a:p>
        </p:txBody>
      </p:sp>
      <p:sp>
        <p:nvSpPr>
          <p:cNvPr id="6" name="Rectangle 5"/>
          <p:cNvSpPr>
            <a:spLocks noGrp="1" noChangeArrowheads="1"/>
          </p:cNvSpPr>
          <p:nvPr>
            <p:ph type="sldNum" sz="quarter" idx="11"/>
          </p:nvPr>
        </p:nvSpPr>
        <p:spPr/>
        <p:txBody>
          <a:bodyPr/>
          <a:lstStyle>
            <a:lvl1pPr>
              <a:spcBef>
                <a:spcPct val="20000"/>
              </a:spcBef>
              <a:buFontTx/>
              <a:buChar char="•"/>
              <a:defRPr/>
            </a:lvl1pPr>
          </a:lstStyle>
          <a:p>
            <a:pPr>
              <a:defRPr/>
            </a:pPr>
            <a:fld id="{1C8C69B7-50F1-4480-B88A-7920DA8AB1DC}" type="slidenum">
              <a:rPr lang="en-US" altLang="en-US"/>
              <a:pPr>
                <a:defRPr/>
              </a:pPr>
              <a:t>‹#›</a:t>
            </a:fld>
            <a:endParaRPr lang="en-US" altLang="en-US"/>
          </a:p>
        </p:txBody>
      </p:sp>
      <p:sp>
        <p:nvSpPr>
          <p:cNvPr id="7" name="Rectangle 6"/>
          <p:cNvSpPr>
            <a:spLocks noGrp="1" noChangeArrowheads="1"/>
          </p:cNvSpPr>
          <p:nvPr>
            <p:ph type="ftr" sz="quarter" idx="12"/>
          </p:nvPr>
        </p:nvSpPr>
        <p:spPr/>
        <p:txBody>
          <a:bodyPr/>
          <a:lstStyle>
            <a:lvl1pPr>
              <a:spcBef>
                <a:spcPct val="20000"/>
              </a:spcBef>
              <a:buFontTx/>
              <a:buChar char="•"/>
              <a:defRPr/>
            </a:lvl1pPr>
          </a:lstStyle>
          <a:p>
            <a:pPr>
              <a:defRPr/>
            </a:pPr>
            <a:r>
              <a:rPr lang="en-GB"/>
              <a:t>European Investment Bank</a:t>
            </a:r>
          </a:p>
        </p:txBody>
      </p:sp>
    </p:spTree>
    <p:extLst>
      <p:ext uri="{BB962C8B-B14F-4D97-AF65-F5344CB8AC3E}">
        <p14:creationId xmlns="" xmlns:p14="http://schemas.microsoft.com/office/powerpoint/2010/main" val="993742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785B7560-4439-4397-ACD4-E5AEBCF28613}" type="datetime5">
              <a:rPr lang="en-GB" altLang="en-US"/>
              <a:pPr>
                <a:defRPr/>
              </a:pPr>
              <a:t>12-Dec-16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E4F6577F-BE0D-412F-9C22-357E00AB8B06}"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488486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B583CE0E-6996-4FAE-8C01-132CD735F493}" type="datetime5">
              <a:rPr lang="en-GB" altLang="en-US"/>
              <a:pPr>
                <a:defRPr/>
              </a:pPr>
              <a:t>12-Dec-16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AD092917-F4AA-426D-AA55-3B832CEFFEAC}"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15017731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18C4F315-D559-41DB-8FBB-C021DCEDDA35}" type="datetime5">
              <a:rPr lang="en-GB" altLang="en-US"/>
              <a:pPr>
                <a:defRPr/>
              </a:pPr>
              <a:t>12-Dec-16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88566952-6FB1-4764-ACC7-67DB3C5DDED2}"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26576867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63538" y="1125538"/>
            <a:ext cx="4151312"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67250" y="1125538"/>
            <a:ext cx="4152900"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3C808A25-FA9E-4C93-BA23-8DB20DAD3409}" type="datetime5">
              <a:rPr lang="en-GB" altLang="en-US"/>
              <a:pPr>
                <a:defRPr/>
              </a:pPr>
              <a:t>12-Dec-16</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09542C09-2AAF-46AF-A51B-A881CFD2B0A9}"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18700143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1950EDEE-55E7-44B4-B6E3-CDB0FD45489F}" type="datetime5">
              <a:rPr lang="en-GB" altLang="en-US"/>
              <a:pPr>
                <a:defRPr/>
              </a:pPr>
              <a:t>12-Dec-16</a:t>
            </a:fld>
            <a:endParaRPr lang="en-GB" altLang="en-US"/>
          </a:p>
        </p:txBody>
      </p:sp>
      <p:sp>
        <p:nvSpPr>
          <p:cNvPr id="8" name="Rectangle 6"/>
          <p:cNvSpPr>
            <a:spLocks noGrp="1" noChangeArrowheads="1"/>
          </p:cNvSpPr>
          <p:nvPr>
            <p:ph type="sldNum" sz="quarter" idx="11"/>
          </p:nvPr>
        </p:nvSpPr>
        <p:spPr>
          <a:ln/>
        </p:spPr>
        <p:txBody>
          <a:bodyPr/>
          <a:lstStyle>
            <a:lvl1pPr>
              <a:defRPr/>
            </a:lvl1pPr>
          </a:lstStyle>
          <a:p>
            <a:pPr>
              <a:defRPr/>
            </a:pPr>
            <a:fld id="{1A9FE214-46CD-4710-8CD6-6B01A931D67E}" type="slidenum">
              <a:rPr lang="en-US" altLang="en-US"/>
              <a:pPr>
                <a:defRPr/>
              </a:pPr>
              <a:t>‹#›</a:t>
            </a:fld>
            <a:endParaRPr lang="en-US" altLang="en-US"/>
          </a:p>
        </p:txBody>
      </p:sp>
      <p:sp>
        <p:nvSpPr>
          <p:cNvPr id="9"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674479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F1100B1B-920F-49BA-9CB1-17F16910FCBF}" type="datetime5">
              <a:rPr lang="en-GB" altLang="en-US"/>
              <a:pPr>
                <a:defRPr/>
              </a:pPr>
              <a:t>12-Dec-16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A949B3E3-8DDB-4864-A6A8-A14E791E2B7B}"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41537071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2C6C5330-A183-4099-B658-93FC501E31D2}" type="datetime5">
              <a:rPr lang="en-GB" altLang="en-US"/>
              <a:pPr>
                <a:defRPr/>
              </a:pPr>
              <a:t>12-Dec-16</a:t>
            </a:fld>
            <a:endParaRPr lang="en-GB" altLang="en-US"/>
          </a:p>
        </p:txBody>
      </p:sp>
      <p:sp>
        <p:nvSpPr>
          <p:cNvPr id="4" name="Rectangle 6"/>
          <p:cNvSpPr>
            <a:spLocks noGrp="1" noChangeArrowheads="1"/>
          </p:cNvSpPr>
          <p:nvPr>
            <p:ph type="sldNum" sz="quarter" idx="11"/>
          </p:nvPr>
        </p:nvSpPr>
        <p:spPr>
          <a:ln/>
        </p:spPr>
        <p:txBody>
          <a:bodyPr/>
          <a:lstStyle>
            <a:lvl1pPr>
              <a:defRPr/>
            </a:lvl1pPr>
          </a:lstStyle>
          <a:p>
            <a:pPr>
              <a:defRPr/>
            </a:pPr>
            <a:fld id="{E8EB2F0A-7DF4-48B5-A0EE-A379F5F487AD}" type="slidenum">
              <a:rPr lang="en-US" altLang="en-US"/>
              <a:pPr>
                <a:defRPr/>
              </a:pPr>
              <a:t>‹#›</a:t>
            </a:fld>
            <a:endParaRPr lang="en-US" altLang="en-US"/>
          </a:p>
        </p:txBody>
      </p:sp>
      <p:sp>
        <p:nvSpPr>
          <p:cNvPr id="5"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7352135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EA04803-17D3-4203-9245-25EC78A953A7}" type="datetime5">
              <a:rPr lang="en-GB" altLang="en-US"/>
              <a:pPr>
                <a:defRPr/>
              </a:pPr>
              <a:t>12-Dec-16</a:t>
            </a:fld>
            <a:endParaRPr lang="en-GB" altLang="en-US"/>
          </a:p>
        </p:txBody>
      </p:sp>
      <p:sp>
        <p:nvSpPr>
          <p:cNvPr id="3" name="Rectangle 6"/>
          <p:cNvSpPr>
            <a:spLocks noGrp="1" noChangeArrowheads="1"/>
          </p:cNvSpPr>
          <p:nvPr>
            <p:ph type="sldNum" sz="quarter" idx="11"/>
          </p:nvPr>
        </p:nvSpPr>
        <p:spPr>
          <a:ln/>
        </p:spPr>
        <p:txBody>
          <a:bodyPr/>
          <a:lstStyle>
            <a:lvl1pPr>
              <a:defRPr/>
            </a:lvl1pPr>
          </a:lstStyle>
          <a:p>
            <a:pPr>
              <a:defRPr/>
            </a:pPr>
            <a:fld id="{68742846-2C40-4F36-A0E3-648CBF1DA534}" type="slidenum">
              <a:rPr lang="en-US" altLang="en-US"/>
              <a:pPr>
                <a:defRPr/>
              </a:pPr>
              <a:t>‹#›</a:t>
            </a:fld>
            <a:endParaRPr lang="en-US" altLang="en-US"/>
          </a:p>
        </p:txBody>
      </p:sp>
      <p:sp>
        <p:nvSpPr>
          <p:cNvPr id="4"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17046520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B30D9E9-566B-4B28-91A2-045602ACC840}" type="datetime5">
              <a:rPr lang="en-GB" altLang="en-US"/>
              <a:pPr>
                <a:defRPr/>
              </a:pPr>
              <a:t>12-Dec-16</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E3790F4D-2E9E-48FD-AFE2-365FB53A82CC}"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288090077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26D6090A-7973-437E-8E8B-76A559ED9F60}" type="datetime5">
              <a:rPr lang="en-GB" altLang="en-US"/>
              <a:pPr>
                <a:defRPr/>
              </a:pPr>
              <a:t>12-Dec-16</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A22296DA-1679-4A09-B04F-B2D042674AFD}"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78056022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92A82A9F-6E59-4040-B520-CD8C8CBC169C}" type="datetime5">
              <a:rPr lang="en-GB" altLang="en-US"/>
              <a:pPr>
                <a:defRPr/>
              </a:pPr>
              <a:t>12-Dec-16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11C618B5-8776-4AC6-B8C4-92065991BDC3}"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34689031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60350"/>
            <a:ext cx="2112962" cy="6121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63538" y="260350"/>
            <a:ext cx="6191250" cy="6121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33EA639B-CB36-480F-BE1D-EA1AF9C163BE}" type="datetime5">
              <a:rPr lang="en-GB" altLang="en-US"/>
              <a:pPr>
                <a:defRPr/>
              </a:pPr>
              <a:t>12-Dec-16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87BBBCCF-C0F5-42D3-83FA-6943113B2002}"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83105643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86DFCB01-BADE-40FE-B4E2-C6C7BE5DEFD0}" type="datetime5">
              <a:rPr lang="en-GB" altLang="en-US"/>
              <a:pPr>
                <a:defRPr/>
              </a:pPr>
              <a:t>12-Dec-16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A1C8A776-DEED-47E0-A597-AC1239F1FADE}"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154964103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6E091B6E-2AF2-4EA4-B42E-BE47F54F126E}" type="datetime5">
              <a:rPr lang="en-GB" altLang="en-US"/>
              <a:pPr>
                <a:defRPr/>
              </a:pPr>
              <a:t>12-Dec-16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02198AE6-680C-4A9C-B338-06ED5CD77705}"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241395868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BD6DB9DA-1101-4B51-8EEE-F17DCCF9224C}" type="datetime5">
              <a:rPr lang="en-GB" altLang="en-US"/>
              <a:pPr>
                <a:defRPr/>
              </a:pPr>
              <a:t>12-Dec-16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63FD9B8C-848C-4810-8032-D922F58E9008}"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4683564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63538" y="1125538"/>
            <a:ext cx="4151312"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67250" y="1125538"/>
            <a:ext cx="4152900"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0E8C0E44-D817-46EF-8324-29AC9D4D1845}" type="datetime5">
              <a:rPr lang="en-GB" altLang="en-US"/>
              <a:pPr>
                <a:defRPr/>
              </a:pPr>
              <a:t>12-Dec-16</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B68F2683-B2A7-416D-82BC-CBF8A69F38B6}"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48554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63538" y="1125538"/>
            <a:ext cx="4151312"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67250" y="1125538"/>
            <a:ext cx="4152900" cy="52562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0D7779E9-5674-4723-9393-45B599EB87B7}" type="datetime5">
              <a:rPr lang="en-GB" altLang="en-US"/>
              <a:pPr>
                <a:defRPr/>
              </a:pPr>
              <a:t>12-Dec-16</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1D65D622-4CD9-4986-AE02-40030B075AA5}"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39387982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6EC98CF0-8E1A-4C18-A73A-C9C07276A79B}" type="datetime5">
              <a:rPr lang="en-GB" altLang="en-US"/>
              <a:pPr>
                <a:defRPr/>
              </a:pPr>
              <a:t>12-Dec-16</a:t>
            </a:fld>
            <a:endParaRPr lang="en-GB" altLang="en-US"/>
          </a:p>
        </p:txBody>
      </p:sp>
      <p:sp>
        <p:nvSpPr>
          <p:cNvPr id="8" name="Rectangle 6"/>
          <p:cNvSpPr>
            <a:spLocks noGrp="1" noChangeArrowheads="1"/>
          </p:cNvSpPr>
          <p:nvPr>
            <p:ph type="sldNum" sz="quarter" idx="11"/>
          </p:nvPr>
        </p:nvSpPr>
        <p:spPr>
          <a:ln/>
        </p:spPr>
        <p:txBody>
          <a:bodyPr/>
          <a:lstStyle>
            <a:lvl1pPr>
              <a:defRPr/>
            </a:lvl1pPr>
          </a:lstStyle>
          <a:p>
            <a:pPr>
              <a:defRPr/>
            </a:pPr>
            <a:fld id="{24FC69EC-DEC7-44F9-81A1-83E083F0B261}" type="slidenum">
              <a:rPr lang="en-US" altLang="en-US"/>
              <a:pPr>
                <a:defRPr/>
              </a:pPr>
              <a:t>‹#›</a:t>
            </a:fld>
            <a:endParaRPr lang="en-US" altLang="en-US"/>
          </a:p>
        </p:txBody>
      </p:sp>
      <p:sp>
        <p:nvSpPr>
          <p:cNvPr id="9"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85168391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A0D46F1C-877B-42F0-9253-96E810CEFD8E}" type="datetime5">
              <a:rPr lang="en-GB" altLang="en-US"/>
              <a:pPr>
                <a:defRPr/>
              </a:pPr>
              <a:t>12-Dec-16</a:t>
            </a:fld>
            <a:endParaRPr lang="en-GB" altLang="en-US"/>
          </a:p>
        </p:txBody>
      </p:sp>
      <p:sp>
        <p:nvSpPr>
          <p:cNvPr id="4" name="Rectangle 6"/>
          <p:cNvSpPr>
            <a:spLocks noGrp="1" noChangeArrowheads="1"/>
          </p:cNvSpPr>
          <p:nvPr>
            <p:ph type="sldNum" sz="quarter" idx="11"/>
          </p:nvPr>
        </p:nvSpPr>
        <p:spPr>
          <a:ln/>
        </p:spPr>
        <p:txBody>
          <a:bodyPr/>
          <a:lstStyle>
            <a:lvl1pPr>
              <a:defRPr/>
            </a:lvl1pPr>
          </a:lstStyle>
          <a:p>
            <a:pPr>
              <a:defRPr/>
            </a:pPr>
            <a:fld id="{2E897132-83BB-46F1-804E-8505D40CA306}" type="slidenum">
              <a:rPr lang="en-US" altLang="en-US"/>
              <a:pPr>
                <a:defRPr/>
              </a:pPr>
              <a:t>‹#›</a:t>
            </a:fld>
            <a:endParaRPr lang="en-US" altLang="en-US"/>
          </a:p>
        </p:txBody>
      </p:sp>
      <p:sp>
        <p:nvSpPr>
          <p:cNvPr id="5"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63868591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96CF48CF-5687-449C-B681-04CECAB50D56}" type="datetime5">
              <a:rPr lang="en-GB" altLang="en-US"/>
              <a:pPr>
                <a:defRPr/>
              </a:pPr>
              <a:t>12-Dec-16</a:t>
            </a:fld>
            <a:endParaRPr lang="en-GB" altLang="en-US"/>
          </a:p>
        </p:txBody>
      </p:sp>
      <p:sp>
        <p:nvSpPr>
          <p:cNvPr id="3" name="Rectangle 6"/>
          <p:cNvSpPr>
            <a:spLocks noGrp="1" noChangeArrowheads="1"/>
          </p:cNvSpPr>
          <p:nvPr>
            <p:ph type="sldNum" sz="quarter" idx="11"/>
          </p:nvPr>
        </p:nvSpPr>
        <p:spPr>
          <a:ln/>
        </p:spPr>
        <p:txBody>
          <a:bodyPr/>
          <a:lstStyle>
            <a:lvl1pPr>
              <a:defRPr/>
            </a:lvl1pPr>
          </a:lstStyle>
          <a:p>
            <a:pPr>
              <a:defRPr/>
            </a:pPr>
            <a:fld id="{3E010CF7-6C49-4071-B1F8-C737668BCB14}" type="slidenum">
              <a:rPr lang="en-US" altLang="en-US"/>
              <a:pPr>
                <a:defRPr/>
              </a:pPr>
              <a:t>‹#›</a:t>
            </a:fld>
            <a:endParaRPr lang="en-US" altLang="en-US"/>
          </a:p>
        </p:txBody>
      </p:sp>
      <p:sp>
        <p:nvSpPr>
          <p:cNvPr id="4"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415291775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3CADAD5-DCE7-4335-B5B8-1D8DCCB8EF9F}" type="datetime5">
              <a:rPr lang="en-GB" altLang="en-US"/>
              <a:pPr>
                <a:defRPr/>
              </a:pPr>
              <a:t>12-Dec-16</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851080EB-D230-4BE7-8581-41398E3BB93D}"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81953766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DD1B22B-7BE2-4E88-90E9-13E0915DE852}" type="datetime5">
              <a:rPr lang="en-GB" altLang="en-US"/>
              <a:pPr>
                <a:defRPr/>
              </a:pPr>
              <a:t>12-Dec-16</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36BC04D2-4AA0-448F-9ECE-7953C511E445}"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44636485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DD391775-5977-4347-844E-BA81D23E9E31}" type="datetime5">
              <a:rPr lang="en-GB" altLang="en-US"/>
              <a:pPr>
                <a:defRPr/>
              </a:pPr>
              <a:t>12-Dec-16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91A6D4D4-37EE-4716-8623-149CFB10D55B}"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26751708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7188" y="260350"/>
            <a:ext cx="2112962" cy="6121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63538" y="260350"/>
            <a:ext cx="6191250" cy="6121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A2AF41FD-79C3-4F2B-B8C0-C4FD5C7F28F7}" type="datetime5">
              <a:rPr lang="en-GB" altLang="en-US"/>
              <a:pPr>
                <a:defRPr/>
              </a:pPr>
              <a:t>12-Dec-16</a:t>
            </a:fld>
            <a:endParaRPr lang="en-GB" altLang="en-US"/>
          </a:p>
        </p:txBody>
      </p:sp>
      <p:sp>
        <p:nvSpPr>
          <p:cNvPr id="5" name="Rectangle 6"/>
          <p:cNvSpPr>
            <a:spLocks noGrp="1" noChangeArrowheads="1"/>
          </p:cNvSpPr>
          <p:nvPr>
            <p:ph type="sldNum" sz="quarter" idx="11"/>
          </p:nvPr>
        </p:nvSpPr>
        <p:spPr>
          <a:ln/>
        </p:spPr>
        <p:txBody>
          <a:bodyPr/>
          <a:lstStyle>
            <a:lvl1pPr>
              <a:defRPr/>
            </a:lvl1pPr>
          </a:lstStyle>
          <a:p>
            <a:pPr>
              <a:defRPr/>
            </a:pPr>
            <a:fld id="{E1762BB4-44B4-464C-B3F6-CAFCF7908C16}" type="slidenum">
              <a:rPr lang="en-US" altLang="en-US"/>
              <a:pPr>
                <a:defRPr/>
              </a:pPr>
              <a:t>‹#›</a:t>
            </a:fld>
            <a:endParaRPr lang="en-US" altLang="en-US"/>
          </a:p>
        </p:txBody>
      </p:sp>
      <p:sp>
        <p:nvSpPr>
          <p:cNvPr id="6"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232822767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smtClean="0"/>
              <a:t>Click to edit Master title style</a:t>
            </a:r>
            <a:endParaRPr lang="en-GB"/>
          </a:p>
        </p:txBody>
      </p:sp>
      <p:sp>
        <p:nvSpPr>
          <p:cNvPr id="3" name="Date Placeholder 5"/>
          <p:cNvSpPr>
            <a:spLocks noGrp="1"/>
          </p:cNvSpPr>
          <p:nvPr>
            <p:ph type="dt" sz="half" idx="10"/>
          </p:nvPr>
        </p:nvSpPr>
        <p:spPr/>
        <p:txBody>
          <a:bodyPr/>
          <a:lstStyle>
            <a:lvl1pPr eaLnBrk="0" hangingPunct="0">
              <a:spcBef>
                <a:spcPct val="20000"/>
              </a:spcBef>
              <a:buFontTx/>
              <a:buChar char="•"/>
              <a:defRPr>
                <a:latin typeface="Arial" pitchFamily="34" charset="0"/>
              </a:defRPr>
            </a:lvl1pPr>
          </a:lstStyle>
          <a:p>
            <a:pPr>
              <a:defRPr/>
            </a:pPr>
            <a:fld id="{7FD69642-1A1B-4EC0-932D-D2AC7715476B}" type="datetime1">
              <a:rPr lang="en-GB"/>
              <a:pPr>
                <a:defRPr/>
              </a:pPr>
              <a:t>12/12/2016</a:t>
            </a:fld>
            <a:r>
              <a:rPr lang="en-US"/>
              <a:t>28/02/2013</a:t>
            </a:r>
          </a:p>
        </p:txBody>
      </p:sp>
      <p:sp>
        <p:nvSpPr>
          <p:cNvPr id="4" name="Footer Placeholder 6"/>
          <p:cNvSpPr>
            <a:spLocks noGrp="1"/>
          </p:cNvSpPr>
          <p:nvPr>
            <p:ph type="ftr" sz="quarter" idx="11"/>
          </p:nvPr>
        </p:nvSpPr>
        <p:spPr/>
        <p:txBody>
          <a:bodyPr/>
          <a:lstStyle>
            <a:lvl1pPr eaLnBrk="0" hangingPunct="0">
              <a:spcBef>
                <a:spcPct val="20000"/>
              </a:spcBef>
              <a:buFontTx/>
              <a:buChar char="•"/>
              <a:defRPr>
                <a:latin typeface="Arial" pitchFamily="34" charset="0"/>
              </a:defRPr>
            </a:lvl1pPr>
          </a:lstStyle>
          <a:p>
            <a:pPr>
              <a:defRPr/>
            </a:pPr>
            <a:r>
              <a:rPr lang="en-GB"/>
              <a:t>European Investment Bank</a:t>
            </a:r>
          </a:p>
        </p:txBody>
      </p:sp>
      <p:sp>
        <p:nvSpPr>
          <p:cNvPr id="5" name="Slide Number Placeholder 7"/>
          <p:cNvSpPr>
            <a:spLocks noGrp="1"/>
          </p:cNvSpPr>
          <p:nvPr>
            <p:ph type="sldNum" sz="quarter" idx="12"/>
          </p:nvPr>
        </p:nvSpPr>
        <p:spPr/>
        <p:txBody>
          <a:bodyPr/>
          <a:lstStyle>
            <a:lvl1pPr eaLnBrk="0" hangingPunct="0">
              <a:defRPr/>
            </a:lvl1pPr>
          </a:lstStyle>
          <a:p>
            <a:pPr>
              <a:defRPr/>
            </a:pPr>
            <a:fld id="{7D0FDEE1-2333-4F98-B637-15BE91987B09}" type="slidenum">
              <a:rPr lang="en-US" altLang="en-US"/>
              <a:pPr>
                <a:defRPr/>
              </a:pPr>
              <a:t>‹#›</a:t>
            </a:fld>
            <a:endParaRPr lang="en-US" altLang="en-US"/>
          </a:p>
        </p:txBody>
      </p:sp>
    </p:spTree>
    <p:extLst>
      <p:ext uri="{BB962C8B-B14F-4D97-AF65-F5344CB8AC3E}">
        <p14:creationId xmlns="" xmlns:p14="http://schemas.microsoft.com/office/powerpoint/2010/main" val="29816314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sz="2200" b="0" i="0" baseline="0"/>
            </a:lvl1pPr>
            <a:lvl2pPr>
              <a:defRPr sz="2000"/>
            </a:lvl2pPr>
            <a:lvl3pPr>
              <a:defRPr sz="18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6"/>
          <p:cNvSpPr>
            <a:spLocks noGrp="1"/>
          </p:cNvSpPr>
          <p:nvPr>
            <p:ph type="dt" sz="half" idx="10"/>
          </p:nvPr>
        </p:nvSpPr>
        <p:spPr/>
        <p:txBody>
          <a:bodyPr/>
          <a:lstStyle>
            <a:lvl1pPr eaLnBrk="0" hangingPunct="0">
              <a:spcBef>
                <a:spcPct val="20000"/>
              </a:spcBef>
              <a:buFontTx/>
              <a:buChar char="•"/>
              <a:defRPr>
                <a:latin typeface="Arial" pitchFamily="34" charset="0"/>
              </a:defRPr>
            </a:lvl1pPr>
          </a:lstStyle>
          <a:p>
            <a:pPr>
              <a:defRPr/>
            </a:pPr>
            <a:fld id="{BA42A731-06B2-4803-ACC7-D017D89D5271}" type="datetime1">
              <a:rPr lang="en-GB"/>
              <a:pPr>
                <a:defRPr/>
              </a:pPr>
              <a:t>12/12/2016</a:t>
            </a:fld>
            <a:r>
              <a:rPr lang="en-US"/>
              <a:t>28/02/2013</a:t>
            </a:r>
          </a:p>
        </p:txBody>
      </p:sp>
      <p:sp>
        <p:nvSpPr>
          <p:cNvPr id="5" name="Footer Placeholder 7"/>
          <p:cNvSpPr>
            <a:spLocks noGrp="1"/>
          </p:cNvSpPr>
          <p:nvPr>
            <p:ph type="ftr" sz="quarter" idx="11"/>
          </p:nvPr>
        </p:nvSpPr>
        <p:spPr/>
        <p:txBody>
          <a:bodyPr/>
          <a:lstStyle>
            <a:lvl1pPr eaLnBrk="0" hangingPunct="0">
              <a:spcBef>
                <a:spcPct val="20000"/>
              </a:spcBef>
              <a:buFontTx/>
              <a:buChar char="•"/>
              <a:defRPr>
                <a:latin typeface="Arial" pitchFamily="34" charset="0"/>
              </a:defRPr>
            </a:lvl1pPr>
          </a:lstStyle>
          <a:p>
            <a:pPr>
              <a:defRPr/>
            </a:pPr>
            <a:r>
              <a:rPr lang="en-GB"/>
              <a:t>European Investment Bank</a:t>
            </a:r>
          </a:p>
        </p:txBody>
      </p:sp>
      <p:sp>
        <p:nvSpPr>
          <p:cNvPr id="6" name="Slide Number Placeholder 8"/>
          <p:cNvSpPr>
            <a:spLocks noGrp="1"/>
          </p:cNvSpPr>
          <p:nvPr>
            <p:ph type="sldNum" sz="quarter" idx="12"/>
          </p:nvPr>
        </p:nvSpPr>
        <p:spPr/>
        <p:txBody>
          <a:bodyPr/>
          <a:lstStyle>
            <a:lvl1pPr eaLnBrk="0" hangingPunct="0">
              <a:defRPr/>
            </a:lvl1pPr>
          </a:lstStyle>
          <a:p>
            <a:pPr>
              <a:defRPr/>
            </a:pPr>
            <a:fld id="{A2F52223-7730-45F4-B793-5BD4A3ED7E46}" type="slidenum">
              <a:rPr lang="en-US" altLang="en-US"/>
              <a:pPr>
                <a:defRPr/>
              </a:pPr>
              <a:t>‹#›</a:t>
            </a:fld>
            <a:endParaRPr lang="en-US" altLang="en-US"/>
          </a:p>
        </p:txBody>
      </p:sp>
    </p:spTree>
    <p:extLst>
      <p:ext uri="{BB962C8B-B14F-4D97-AF65-F5344CB8AC3E}">
        <p14:creationId xmlns="" xmlns:p14="http://schemas.microsoft.com/office/powerpoint/2010/main" val="4756587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4"/>
          <p:cNvSpPr>
            <a:spLocks noGrp="1"/>
          </p:cNvSpPr>
          <p:nvPr>
            <p:ph type="dt" sz="half" idx="10"/>
          </p:nvPr>
        </p:nvSpPr>
        <p:spPr/>
        <p:txBody>
          <a:bodyPr/>
          <a:lstStyle>
            <a:lvl1pPr eaLnBrk="0" hangingPunct="0">
              <a:spcBef>
                <a:spcPct val="20000"/>
              </a:spcBef>
              <a:buFontTx/>
              <a:buChar char="•"/>
              <a:defRPr>
                <a:latin typeface="Arial" pitchFamily="34" charset="0"/>
              </a:defRPr>
            </a:lvl1pPr>
          </a:lstStyle>
          <a:p>
            <a:pPr>
              <a:defRPr/>
            </a:pPr>
            <a:fld id="{BCA63E50-659E-4A58-9A8B-249FA7D141EF}" type="datetime1">
              <a:rPr lang="en-GB"/>
              <a:pPr>
                <a:defRPr/>
              </a:pPr>
              <a:t>12/12/2016</a:t>
            </a:fld>
            <a:r>
              <a:rPr lang="en-US"/>
              <a:t>28/02/2013</a:t>
            </a:r>
          </a:p>
        </p:txBody>
      </p:sp>
      <p:sp>
        <p:nvSpPr>
          <p:cNvPr id="3" name="Footer Placeholder 5"/>
          <p:cNvSpPr>
            <a:spLocks noGrp="1"/>
          </p:cNvSpPr>
          <p:nvPr>
            <p:ph type="ftr" sz="quarter" idx="11"/>
          </p:nvPr>
        </p:nvSpPr>
        <p:spPr/>
        <p:txBody>
          <a:bodyPr/>
          <a:lstStyle>
            <a:lvl1pPr eaLnBrk="0" hangingPunct="0">
              <a:spcBef>
                <a:spcPct val="20000"/>
              </a:spcBef>
              <a:buFontTx/>
              <a:buChar char="•"/>
              <a:defRPr>
                <a:latin typeface="Arial" pitchFamily="34" charset="0"/>
              </a:defRPr>
            </a:lvl1pPr>
          </a:lstStyle>
          <a:p>
            <a:pPr>
              <a:defRPr/>
            </a:pPr>
            <a:r>
              <a:rPr lang="en-GB"/>
              <a:t>European Investment Bank</a:t>
            </a:r>
          </a:p>
        </p:txBody>
      </p:sp>
      <p:sp>
        <p:nvSpPr>
          <p:cNvPr id="4" name="Slide Number Placeholder 6"/>
          <p:cNvSpPr>
            <a:spLocks noGrp="1"/>
          </p:cNvSpPr>
          <p:nvPr>
            <p:ph type="sldNum" sz="quarter" idx="12"/>
          </p:nvPr>
        </p:nvSpPr>
        <p:spPr/>
        <p:txBody>
          <a:bodyPr/>
          <a:lstStyle>
            <a:lvl1pPr eaLnBrk="0" hangingPunct="0">
              <a:defRPr/>
            </a:lvl1pPr>
          </a:lstStyle>
          <a:p>
            <a:pPr>
              <a:defRPr/>
            </a:pPr>
            <a:fld id="{9EFC061F-167B-4E80-B532-E8D018E57D54}" type="slidenum">
              <a:rPr lang="en-US" altLang="en-US"/>
              <a:pPr>
                <a:defRPr/>
              </a:pPr>
              <a:t>‹#›</a:t>
            </a:fld>
            <a:endParaRPr lang="en-US" altLang="en-US"/>
          </a:p>
        </p:txBody>
      </p:sp>
    </p:spTree>
    <p:extLst>
      <p:ext uri="{BB962C8B-B14F-4D97-AF65-F5344CB8AC3E}">
        <p14:creationId xmlns="" xmlns:p14="http://schemas.microsoft.com/office/powerpoint/2010/main" val="366260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7D4F2D34-FEB9-4934-BE87-CA4492048531}" type="datetime5">
              <a:rPr lang="en-GB" altLang="en-US"/>
              <a:pPr>
                <a:defRPr/>
              </a:pPr>
              <a:t>12-Dec-16</a:t>
            </a:fld>
            <a:endParaRPr lang="en-GB" altLang="en-US"/>
          </a:p>
        </p:txBody>
      </p:sp>
      <p:sp>
        <p:nvSpPr>
          <p:cNvPr id="8" name="Rectangle 6"/>
          <p:cNvSpPr>
            <a:spLocks noGrp="1" noChangeArrowheads="1"/>
          </p:cNvSpPr>
          <p:nvPr>
            <p:ph type="sldNum" sz="quarter" idx="11"/>
          </p:nvPr>
        </p:nvSpPr>
        <p:spPr>
          <a:ln/>
        </p:spPr>
        <p:txBody>
          <a:bodyPr/>
          <a:lstStyle>
            <a:lvl1pPr>
              <a:defRPr/>
            </a:lvl1pPr>
          </a:lstStyle>
          <a:p>
            <a:pPr>
              <a:defRPr/>
            </a:pPr>
            <a:fld id="{CB699C34-A427-48EE-AC84-617C276B343B}" type="slidenum">
              <a:rPr lang="en-US" altLang="en-US"/>
              <a:pPr>
                <a:defRPr/>
              </a:pPr>
              <a:t>‹#›</a:t>
            </a:fld>
            <a:endParaRPr lang="en-US" altLang="en-US"/>
          </a:p>
        </p:txBody>
      </p:sp>
      <p:sp>
        <p:nvSpPr>
          <p:cNvPr id="9"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528064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A8377867-213A-49D2-9224-7923043E7326}" type="datetime5">
              <a:rPr lang="en-GB" altLang="en-US"/>
              <a:pPr>
                <a:defRPr/>
              </a:pPr>
              <a:t>12-Dec-16</a:t>
            </a:fld>
            <a:endParaRPr lang="en-GB" altLang="en-US"/>
          </a:p>
        </p:txBody>
      </p:sp>
      <p:sp>
        <p:nvSpPr>
          <p:cNvPr id="4" name="Rectangle 6"/>
          <p:cNvSpPr>
            <a:spLocks noGrp="1" noChangeArrowheads="1"/>
          </p:cNvSpPr>
          <p:nvPr>
            <p:ph type="sldNum" sz="quarter" idx="11"/>
          </p:nvPr>
        </p:nvSpPr>
        <p:spPr>
          <a:ln/>
        </p:spPr>
        <p:txBody>
          <a:bodyPr/>
          <a:lstStyle>
            <a:lvl1pPr>
              <a:defRPr/>
            </a:lvl1pPr>
          </a:lstStyle>
          <a:p>
            <a:pPr>
              <a:defRPr/>
            </a:pPr>
            <a:fld id="{6F23CA38-64F4-4334-8548-DE7F9237BAB0}" type="slidenum">
              <a:rPr lang="en-US" altLang="en-US"/>
              <a:pPr>
                <a:defRPr/>
              </a:pPr>
              <a:t>‹#›</a:t>
            </a:fld>
            <a:endParaRPr lang="en-US" altLang="en-US"/>
          </a:p>
        </p:txBody>
      </p:sp>
      <p:sp>
        <p:nvSpPr>
          <p:cNvPr id="5"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249121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4BD52686-1DD6-4B4E-84E6-5CF22402C947}" type="datetime5">
              <a:rPr lang="en-GB" altLang="en-US"/>
              <a:pPr>
                <a:defRPr/>
              </a:pPr>
              <a:t>12-Dec-16</a:t>
            </a:fld>
            <a:endParaRPr lang="en-GB" altLang="en-US"/>
          </a:p>
        </p:txBody>
      </p:sp>
      <p:sp>
        <p:nvSpPr>
          <p:cNvPr id="3" name="Rectangle 6"/>
          <p:cNvSpPr>
            <a:spLocks noGrp="1" noChangeArrowheads="1"/>
          </p:cNvSpPr>
          <p:nvPr>
            <p:ph type="sldNum" sz="quarter" idx="11"/>
          </p:nvPr>
        </p:nvSpPr>
        <p:spPr>
          <a:ln/>
        </p:spPr>
        <p:txBody>
          <a:bodyPr/>
          <a:lstStyle>
            <a:lvl1pPr>
              <a:defRPr/>
            </a:lvl1pPr>
          </a:lstStyle>
          <a:p>
            <a:pPr>
              <a:defRPr/>
            </a:pPr>
            <a:fld id="{1AE2F332-010B-459E-BD53-3B3F847ACCA5}" type="slidenum">
              <a:rPr lang="en-US" altLang="en-US"/>
              <a:pPr>
                <a:defRPr/>
              </a:pPr>
              <a:t>‹#›</a:t>
            </a:fld>
            <a:endParaRPr lang="en-US" altLang="en-US"/>
          </a:p>
        </p:txBody>
      </p:sp>
      <p:sp>
        <p:nvSpPr>
          <p:cNvPr id="4"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662839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E6CD447-BC32-4480-BFD1-8E257A2F0CC2}" type="datetime5">
              <a:rPr lang="en-GB" altLang="en-US"/>
              <a:pPr>
                <a:defRPr/>
              </a:pPr>
              <a:t>12-Dec-16</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8B639EBF-1197-4A39-9848-34A8E7CDDA1A}"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3632169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C68F936E-A44C-477C-802F-3FAE36BA8C62}" type="datetime5">
              <a:rPr lang="en-GB" altLang="en-US"/>
              <a:pPr>
                <a:defRPr/>
              </a:pPr>
              <a:t>12-Dec-16</a:t>
            </a:fld>
            <a:endParaRPr lang="en-GB" altLang="en-US"/>
          </a:p>
        </p:txBody>
      </p:sp>
      <p:sp>
        <p:nvSpPr>
          <p:cNvPr id="6" name="Rectangle 6"/>
          <p:cNvSpPr>
            <a:spLocks noGrp="1" noChangeArrowheads="1"/>
          </p:cNvSpPr>
          <p:nvPr>
            <p:ph type="sldNum" sz="quarter" idx="11"/>
          </p:nvPr>
        </p:nvSpPr>
        <p:spPr>
          <a:ln/>
        </p:spPr>
        <p:txBody>
          <a:bodyPr/>
          <a:lstStyle>
            <a:lvl1pPr>
              <a:defRPr/>
            </a:lvl1pPr>
          </a:lstStyle>
          <a:p>
            <a:pPr>
              <a:defRPr/>
            </a:pPr>
            <a:fld id="{23D2F36F-1B04-4789-AEF2-5A985EEA607F}" type="slidenum">
              <a:rPr lang="en-US" altLang="en-US"/>
              <a:pPr>
                <a:defRPr/>
              </a:pPr>
              <a:t>‹#›</a:t>
            </a:fld>
            <a:endParaRPr lang="en-US" altLang="en-US"/>
          </a:p>
        </p:txBody>
      </p:sp>
      <p:sp>
        <p:nvSpPr>
          <p:cNvPr id="7" name="Rectangle 7"/>
          <p:cNvSpPr>
            <a:spLocks noGrp="1" noChangeArrowheads="1"/>
          </p:cNvSpPr>
          <p:nvPr>
            <p:ph type="ftr" sz="quarter" idx="12"/>
          </p:nvPr>
        </p:nvSpPr>
        <p:spPr>
          <a:ln/>
        </p:spPr>
        <p:txBody>
          <a:bodyPr/>
          <a:lstStyle>
            <a:lvl1pPr>
              <a:defRPr/>
            </a:lvl1pPr>
          </a:lstStyle>
          <a:p>
            <a:pPr>
              <a:defRPr/>
            </a:pPr>
            <a:r>
              <a:rPr lang="en-GB"/>
              <a:t>European Investment Bank</a:t>
            </a:r>
          </a:p>
        </p:txBody>
      </p:sp>
    </p:spTree>
    <p:extLst>
      <p:ext uri="{BB962C8B-B14F-4D97-AF65-F5344CB8AC3E}">
        <p14:creationId xmlns="" xmlns:p14="http://schemas.microsoft.com/office/powerpoint/2010/main" val="1445898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2.pn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image" Target="../media/image2.png"/><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49.xml"/><Relationship Id="rId2" Type="http://schemas.openxmlformats.org/officeDocument/2006/relationships/slideLayout" Target="../slideLayouts/slideLayout48.xml"/><Relationship Id="rId1" Type="http://schemas.openxmlformats.org/officeDocument/2006/relationships/slideLayout" Target="../slideLayouts/slideLayout47.xml"/><Relationship Id="rId5" Type="http://schemas.openxmlformats.org/officeDocument/2006/relationships/image" Target="../media/image5.png"/><Relationship Id="rId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60475" y="260350"/>
            <a:ext cx="5903913" cy="5048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363538" y="1125538"/>
            <a:ext cx="8456612" cy="5256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381000" y="6524625"/>
            <a:ext cx="990600" cy="333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000">
                <a:solidFill>
                  <a:schemeClr val="bg1"/>
                </a:solidFill>
              </a:defRPr>
            </a:lvl1pPr>
          </a:lstStyle>
          <a:p>
            <a:pPr>
              <a:defRPr/>
            </a:pPr>
            <a:fld id="{072A197B-AB70-45BC-A2E4-15053DFC70BE}" type="datetime5">
              <a:rPr lang="en-GB" altLang="en-US"/>
              <a:pPr>
                <a:defRPr/>
              </a:pPr>
              <a:t>12-Dec-16</a:t>
            </a:fld>
            <a:endParaRPr lang="en-GB" altLang="en-US"/>
          </a:p>
        </p:txBody>
      </p:sp>
      <p:sp>
        <p:nvSpPr>
          <p:cNvPr id="1030" name="Rectangle 6"/>
          <p:cNvSpPr>
            <a:spLocks noGrp="1" noChangeArrowheads="1"/>
          </p:cNvSpPr>
          <p:nvPr>
            <p:ph type="sldNum" sz="quarter" idx="4"/>
          </p:nvPr>
        </p:nvSpPr>
        <p:spPr bwMode="auto">
          <a:xfrm>
            <a:off x="7772400" y="6524625"/>
            <a:ext cx="990600" cy="333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chemeClr val="bg1"/>
                </a:solidFill>
              </a:defRPr>
            </a:lvl1pPr>
          </a:lstStyle>
          <a:p>
            <a:pPr>
              <a:defRPr/>
            </a:pPr>
            <a:fld id="{42C31919-F384-49D4-96A1-E8BFA6BE0678}" type="slidenum">
              <a:rPr lang="en-US" altLang="en-US"/>
              <a:pPr>
                <a:defRPr/>
              </a:pPr>
              <a:t>‹#›</a:t>
            </a:fld>
            <a:endParaRPr lang="en-US" altLang="en-US"/>
          </a:p>
        </p:txBody>
      </p:sp>
      <p:sp>
        <p:nvSpPr>
          <p:cNvPr id="1031" name="Rectangle 7"/>
          <p:cNvSpPr>
            <a:spLocks noGrp="1" noChangeArrowheads="1"/>
          </p:cNvSpPr>
          <p:nvPr>
            <p:ph type="ftr" sz="quarter" idx="3"/>
          </p:nvPr>
        </p:nvSpPr>
        <p:spPr bwMode="auto">
          <a:xfrm>
            <a:off x="1403350" y="6524625"/>
            <a:ext cx="6337300" cy="333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200" b="1">
                <a:solidFill>
                  <a:schemeClr val="bg1"/>
                </a:solidFill>
              </a:defRPr>
            </a:lvl1pPr>
          </a:lstStyle>
          <a:p>
            <a:pPr>
              <a:defRPr/>
            </a:pPr>
            <a:r>
              <a:rPr lang="en-GB"/>
              <a:t>European Investment Bank</a:t>
            </a:r>
          </a:p>
        </p:txBody>
      </p:sp>
    </p:spTree>
  </p:cSld>
  <p:clrMap bg1="lt1" tx1="dk1" bg2="lt2" tx2="dk2" accent1="accent1" accent2="accent2" accent3="accent3" accent4="accent4" accent5="accent5" accent6="accent6" hlink="hlink" folHlink="folHlink"/>
  <p:sldLayoutIdLst>
    <p:sldLayoutId id="2147493897" r:id="rId1"/>
    <p:sldLayoutId id="2147493898" r:id="rId2"/>
    <p:sldLayoutId id="2147493899" r:id="rId3"/>
    <p:sldLayoutId id="2147493900" r:id="rId4"/>
    <p:sldLayoutId id="2147493901" r:id="rId5"/>
    <p:sldLayoutId id="2147493902" r:id="rId6"/>
    <p:sldLayoutId id="2147493903" r:id="rId7"/>
    <p:sldLayoutId id="2147493904" r:id="rId8"/>
    <p:sldLayoutId id="2147493905" r:id="rId9"/>
    <p:sldLayoutId id="2147493906" r:id="rId10"/>
    <p:sldLayoutId id="2147493907" r:id="rId11"/>
  </p:sldLayoutIdLst>
  <p:hf hdr="0"/>
  <p:txStyles>
    <p:titleStyle>
      <a:lvl1pPr algn="l" rtl="0" eaLnBrk="0" fontAlgn="base" hangingPunct="0">
        <a:spcBef>
          <a:spcPct val="0"/>
        </a:spcBef>
        <a:spcAft>
          <a:spcPct val="0"/>
        </a:spcAft>
        <a:defRPr sz="2200" b="1">
          <a:solidFill>
            <a:srgbClr val="015CAB"/>
          </a:solidFill>
          <a:latin typeface="+mj-lt"/>
          <a:ea typeface="+mj-ea"/>
          <a:cs typeface="+mj-cs"/>
        </a:defRPr>
      </a:lvl1pPr>
      <a:lvl2pPr algn="l" rtl="0" eaLnBrk="0" fontAlgn="base" hangingPunct="0">
        <a:spcBef>
          <a:spcPct val="0"/>
        </a:spcBef>
        <a:spcAft>
          <a:spcPct val="0"/>
        </a:spcAft>
        <a:defRPr sz="2200" b="1">
          <a:solidFill>
            <a:srgbClr val="015CAB"/>
          </a:solidFill>
          <a:latin typeface="Arial" charset="0"/>
          <a:cs typeface="Times New Roman" pitchFamily="18" charset="0"/>
        </a:defRPr>
      </a:lvl2pPr>
      <a:lvl3pPr algn="l" rtl="0" eaLnBrk="0" fontAlgn="base" hangingPunct="0">
        <a:spcBef>
          <a:spcPct val="0"/>
        </a:spcBef>
        <a:spcAft>
          <a:spcPct val="0"/>
        </a:spcAft>
        <a:defRPr sz="2200" b="1">
          <a:solidFill>
            <a:srgbClr val="015CAB"/>
          </a:solidFill>
          <a:latin typeface="Arial" charset="0"/>
          <a:cs typeface="Times New Roman" pitchFamily="18" charset="0"/>
        </a:defRPr>
      </a:lvl3pPr>
      <a:lvl4pPr algn="l" rtl="0" eaLnBrk="0" fontAlgn="base" hangingPunct="0">
        <a:spcBef>
          <a:spcPct val="0"/>
        </a:spcBef>
        <a:spcAft>
          <a:spcPct val="0"/>
        </a:spcAft>
        <a:defRPr sz="2200" b="1">
          <a:solidFill>
            <a:srgbClr val="015CAB"/>
          </a:solidFill>
          <a:latin typeface="Arial" charset="0"/>
          <a:cs typeface="Times New Roman" pitchFamily="18" charset="0"/>
        </a:defRPr>
      </a:lvl4pPr>
      <a:lvl5pPr algn="l" rtl="0" eaLnBrk="0" fontAlgn="base" hangingPunct="0">
        <a:spcBef>
          <a:spcPct val="0"/>
        </a:spcBef>
        <a:spcAft>
          <a:spcPct val="0"/>
        </a:spcAft>
        <a:defRPr sz="2200" b="1">
          <a:solidFill>
            <a:srgbClr val="015CAB"/>
          </a:solidFill>
          <a:latin typeface="Arial" charset="0"/>
          <a:cs typeface="Times New Roman" pitchFamily="18" charset="0"/>
        </a:defRPr>
      </a:lvl5pPr>
      <a:lvl6pPr marL="457200" algn="l" rtl="0" eaLnBrk="0" fontAlgn="base" hangingPunct="0">
        <a:spcBef>
          <a:spcPct val="0"/>
        </a:spcBef>
        <a:spcAft>
          <a:spcPct val="0"/>
        </a:spcAft>
        <a:defRPr sz="2200" b="1">
          <a:solidFill>
            <a:srgbClr val="015CAB"/>
          </a:solidFill>
          <a:latin typeface="Arial" charset="0"/>
          <a:cs typeface="Times New Roman" pitchFamily="18" charset="0"/>
        </a:defRPr>
      </a:lvl6pPr>
      <a:lvl7pPr marL="914400" algn="l" rtl="0" eaLnBrk="0" fontAlgn="base" hangingPunct="0">
        <a:spcBef>
          <a:spcPct val="0"/>
        </a:spcBef>
        <a:spcAft>
          <a:spcPct val="0"/>
        </a:spcAft>
        <a:defRPr sz="2200" b="1">
          <a:solidFill>
            <a:srgbClr val="015CAB"/>
          </a:solidFill>
          <a:latin typeface="Arial" charset="0"/>
          <a:cs typeface="Times New Roman" pitchFamily="18" charset="0"/>
        </a:defRPr>
      </a:lvl7pPr>
      <a:lvl8pPr marL="1371600" algn="l" rtl="0" eaLnBrk="0" fontAlgn="base" hangingPunct="0">
        <a:spcBef>
          <a:spcPct val="0"/>
        </a:spcBef>
        <a:spcAft>
          <a:spcPct val="0"/>
        </a:spcAft>
        <a:defRPr sz="2200" b="1">
          <a:solidFill>
            <a:srgbClr val="015CAB"/>
          </a:solidFill>
          <a:latin typeface="Arial" charset="0"/>
          <a:cs typeface="Times New Roman" pitchFamily="18" charset="0"/>
        </a:defRPr>
      </a:lvl8pPr>
      <a:lvl9pPr marL="1828800" algn="l" rtl="0" eaLnBrk="0" fontAlgn="base" hangingPunct="0">
        <a:spcBef>
          <a:spcPct val="0"/>
        </a:spcBef>
        <a:spcAft>
          <a:spcPct val="0"/>
        </a:spcAft>
        <a:defRPr sz="2200" b="1">
          <a:solidFill>
            <a:srgbClr val="015CAB"/>
          </a:solidFill>
          <a:latin typeface="Arial" charset="0"/>
          <a:cs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cs typeface="+mn-cs"/>
        </a:defRPr>
      </a:lvl2pPr>
      <a:lvl3pPr marL="1143000" indent="-228600" algn="l" rtl="0" eaLnBrk="0" fontAlgn="base" hangingPunct="0">
        <a:spcBef>
          <a:spcPct val="20000"/>
        </a:spcBef>
        <a:spcAft>
          <a:spcPct val="0"/>
        </a:spcAft>
        <a:buChar char="•"/>
        <a:defRPr sz="20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0" fontAlgn="base" hangingPunct="0">
        <a:spcBef>
          <a:spcPct val="20000"/>
        </a:spcBef>
        <a:spcAft>
          <a:spcPct val="0"/>
        </a:spcAft>
        <a:buChar char="•"/>
        <a:defRPr sz="2000">
          <a:solidFill>
            <a:schemeClr val="tx1"/>
          </a:solidFill>
          <a:latin typeface="+mn-lt"/>
          <a:cs typeface="+mn-cs"/>
        </a:defRPr>
      </a:lvl6pPr>
      <a:lvl7pPr marL="2971800" indent="-228600" algn="l" rtl="0" eaLnBrk="0" fontAlgn="base" hangingPunct="0">
        <a:spcBef>
          <a:spcPct val="20000"/>
        </a:spcBef>
        <a:spcAft>
          <a:spcPct val="0"/>
        </a:spcAft>
        <a:buChar char="•"/>
        <a:defRPr sz="2000">
          <a:solidFill>
            <a:schemeClr val="tx1"/>
          </a:solidFill>
          <a:latin typeface="+mn-lt"/>
          <a:cs typeface="+mn-cs"/>
        </a:defRPr>
      </a:lvl7pPr>
      <a:lvl8pPr marL="3429000" indent="-228600" algn="l" rtl="0" eaLnBrk="0" fontAlgn="base" hangingPunct="0">
        <a:spcBef>
          <a:spcPct val="20000"/>
        </a:spcBef>
        <a:spcAft>
          <a:spcPct val="0"/>
        </a:spcAft>
        <a:buChar char="•"/>
        <a:defRPr sz="2000">
          <a:solidFill>
            <a:schemeClr val="tx1"/>
          </a:solidFill>
          <a:latin typeface="+mn-lt"/>
          <a:cs typeface="+mn-cs"/>
        </a:defRPr>
      </a:lvl8pPr>
      <a:lvl9pPr marL="3886200" indent="-228600" algn="l" rtl="0" eaLnBrk="0" fontAlgn="base" hangingPunct="0">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39750" y="549275"/>
            <a:ext cx="8280400" cy="574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en-US" smtClean="0"/>
              <a:t>Click to edit Master title style</a:t>
            </a:r>
          </a:p>
        </p:txBody>
      </p:sp>
      <p:sp>
        <p:nvSpPr>
          <p:cNvPr id="2051" name="Rectangle 3"/>
          <p:cNvSpPr>
            <a:spLocks noGrp="1" noChangeArrowheads="1"/>
          </p:cNvSpPr>
          <p:nvPr>
            <p:ph type="body" idx="1"/>
          </p:nvPr>
        </p:nvSpPr>
        <p:spPr bwMode="auto">
          <a:xfrm>
            <a:off x="539750" y="1341438"/>
            <a:ext cx="8280400" cy="49672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en-US" smtClean="0"/>
              <a:t>Click to edit Master text styles</a:t>
            </a:r>
          </a:p>
          <a:p>
            <a:pPr lvl="1"/>
            <a:r>
              <a:rPr lang="fr-FR" altLang="en-US" smtClean="0"/>
              <a:t>Second level</a:t>
            </a:r>
          </a:p>
          <a:p>
            <a:pPr lvl="2"/>
            <a:r>
              <a:rPr lang="fr-FR" altLang="en-US" smtClean="0"/>
              <a:t>Third level</a:t>
            </a:r>
          </a:p>
          <a:p>
            <a:pPr lvl="3"/>
            <a:r>
              <a:rPr lang="fr-FR" altLang="en-US" smtClean="0"/>
              <a:t>Fourth level</a:t>
            </a:r>
          </a:p>
          <a:p>
            <a:pPr lvl="4"/>
            <a:r>
              <a:rPr lang="fr-FR" altLang="en-US" smtClean="0"/>
              <a:t>Fifth level</a:t>
            </a:r>
          </a:p>
        </p:txBody>
      </p:sp>
      <p:sp>
        <p:nvSpPr>
          <p:cNvPr id="185348" name="Rectangle 4"/>
          <p:cNvSpPr>
            <a:spLocks noGrp="1" noChangeArrowheads="1"/>
          </p:cNvSpPr>
          <p:nvPr>
            <p:ph type="dt" sz="half" idx="2"/>
          </p:nvPr>
        </p:nvSpPr>
        <p:spPr bwMode="auto">
          <a:xfrm>
            <a:off x="0" y="6453188"/>
            <a:ext cx="1908175" cy="4048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000">
                <a:solidFill>
                  <a:srgbClr val="FFFFFF"/>
                </a:solidFill>
              </a:defRPr>
            </a:lvl1pPr>
          </a:lstStyle>
          <a:p>
            <a:pPr>
              <a:defRPr/>
            </a:pPr>
            <a:fld id="{CCD22E2A-0760-4C68-B54C-22A14CF076E2}" type="datetime5">
              <a:rPr lang="en-GB" altLang="en-US"/>
              <a:pPr>
                <a:defRPr/>
              </a:pPr>
              <a:t>12-Dec-16</a:t>
            </a:fld>
            <a:endParaRPr lang="en-US" altLang="en-US"/>
          </a:p>
        </p:txBody>
      </p:sp>
      <p:sp>
        <p:nvSpPr>
          <p:cNvPr id="185349" name="Rectangle 5"/>
          <p:cNvSpPr>
            <a:spLocks noGrp="1" noChangeArrowheads="1"/>
          </p:cNvSpPr>
          <p:nvPr>
            <p:ph type="sldNum" sz="quarter" idx="4"/>
          </p:nvPr>
        </p:nvSpPr>
        <p:spPr bwMode="auto">
          <a:xfrm>
            <a:off x="7451725" y="6453188"/>
            <a:ext cx="1692275" cy="4048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rgbClr val="FFFFFF"/>
                </a:solidFill>
              </a:defRPr>
            </a:lvl1pPr>
          </a:lstStyle>
          <a:p>
            <a:pPr>
              <a:defRPr/>
            </a:pPr>
            <a:fld id="{BB51C367-16F6-4958-9FD2-6C0EB9847DE1}" type="slidenum">
              <a:rPr lang="en-US" altLang="en-US"/>
              <a:pPr>
                <a:defRPr/>
              </a:pPr>
              <a:t>‹#›</a:t>
            </a:fld>
            <a:endParaRPr lang="en-US" altLang="en-US"/>
          </a:p>
        </p:txBody>
      </p:sp>
      <p:sp>
        <p:nvSpPr>
          <p:cNvPr id="185350" name="Rectangle 6"/>
          <p:cNvSpPr>
            <a:spLocks noGrp="1" noChangeArrowheads="1"/>
          </p:cNvSpPr>
          <p:nvPr>
            <p:ph type="ftr" sz="quarter" idx="3"/>
          </p:nvPr>
        </p:nvSpPr>
        <p:spPr bwMode="auto">
          <a:xfrm>
            <a:off x="1979613" y="6453188"/>
            <a:ext cx="5400675" cy="4048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200" b="1">
                <a:solidFill>
                  <a:srgbClr val="FFFFFF"/>
                </a:solidFill>
              </a:defRPr>
            </a:lvl1pPr>
          </a:lstStyle>
          <a:p>
            <a:pPr>
              <a:defRPr/>
            </a:pPr>
            <a:r>
              <a:rPr lang="en-GB"/>
              <a:t>European Investment Bank</a:t>
            </a:r>
          </a:p>
        </p:txBody>
      </p:sp>
    </p:spTree>
  </p:cSld>
  <p:clrMap bg1="lt1" tx1="dk1" bg2="lt2" tx2="dk2" accent1="accent1" accent2="accent2" accent3="accent3" accent4="accent4" accent5="accent5" accent6="accent6" hlink="hlink" folHlink="folHlink"/>
  <p:sldLayoutIdLst>
    <p:sldLayoutId id="2147493930" r:id="rId1"/>
    <p:sldLayoutId id="2147493931" r:id="rId2"/>
    <p:sldLayoutId id="2147493932" r:id="rId3"/>
    <p:sldLayoutId id="2147493933" r:id="rId4"/>
    <p:sldLayoutId id="2147493934" r:id="rId5"/>
    <p:sldLayoutId id="2147493935" r:id="rId6"/>
    <p:sldLayoutId id="2147493936" r:id="rId7"/>
    <p:sldLayoutId id="2147493937" r:id="rId8"/>
    <p:sldLayoutId id="2147493938" r:id="rId9"/>
    <p:sldLayoutId id="2147493939" r:id="rId10"/>
    <p:sldLayoutId id="2147493940" r:id="rId11"/>
    <p:sldLayoutId id="2147493941" r:id="rId12"/>
    <p:sldLayoutId id="2147493942" r:id="rId13"/>
  </p:sldLayoutIdLst>
  <p:hf hdr="0"/>
  <p:txStyles>
    <p:titleStyle>
      <a:lvl1pPr algn="l" rtl="0" eaLnBrk="0" fontAlgn="base" hangingPunct="0">
        <a:spcBef>
          <a:spcPct val="0"/>
        </a:spcBef>
        <a:spcAft>
          <a:spcPct val="0"/>
        </a:spcAft>
        <a:defRPr sz="2800">
          <a:solidFill>
            <a:srgbClr val="015CAB"/>
          </a:solidFill>
          <a:latin typeface="+mj-lt"/>
          <a:ea typeface="+mj-ea"/>
          <a:cs typeface="+mj-cs"/>
        </a:defRPr>
      </a:lvl1pPr>
      <a:lvl2pPr algn="l" rtl="0" eaLnBrk="0" fontAlgn="base" hangingPunct="0">
        <a:spcBef>
          <a:spcPct val="0"/>
        </a:spcBef>
        <a:spcAft>
          <a:spcPct val="0"/>
        </a:spcAft>
        <a:defRPr sz="2800">
          <a:solidFill>
            <a:srgbClr val="015CAB"/>
          </a:solidFill>
          <a:latin typeface="Arial" charset="0"/>
          <a:cs typeface="Times New Roman" pitchFamily="18" charset="0"/>
        </a:defRPr>
      </a:lvl2pPr>
      <a:lvl3pPr algn="l" rtl="0" eaLnBrk="0" fontAlgn="base" hangingPunct="0">
        <a:spcBef>
          <a:spcPct val="0"/>
        </a:spcBef>
        <a:spcAft>
          <a:spcPct val="0"/>
        </a:spcAft>
        <a:defRPr sz="2800">
          <a:solidFill>
            <a:srgbClr val="015CAB"/>
          </a:solidFill>
          <a:latin typeface="Arial" charset="0"/>
          <a:cs typeface="Times New Roman" pitchFamily="18" charset="0"/>
        </a:defRPr>
      </a:lvl3pPr>
      <a:lvl4pPr algn="l" rtl="0" eaLnBrk="0" fontAlgn="base" hangingPunct="0">
        <a:spcBef>
          <a:spcPct val="0"/>
        </a:spcBef>
        <a:spcAft>
          <a:spcPct val="0"/>
        </a:spcAft>
        <a:defRPr sz="2800">
          <a:solidFill>
            <a:srgbClr val="015CAB"/>
          </a:solidFill>
          <a:latin typeface="Arial" charset="0"/>
          <a:cs typeface="Times New Roman" pitchFamily="18" charset="0"/>
        </a:defRPr>
      </a:lvl4pPr>
      <a:lvl5pPr algn="l" rtl="0" eaLnBrk="0" fontAlgn="base" hangingPunct="0">
        <a:spcBef>
          <a:spcPct val="0"/>
        </a:spcBef>
        <a:spcAft>
          <a:spcPct val="0"/>
        </a:spcAft>
        <a:defRPr sz="2800">
          <a:solidFill>
            <a:srgbClr val="015CAB"/>
          </a:solidFill>
          <a:latin typeface="Arial" charset="0"/>
          <a:cs typeface="Times New Roman" pitchFamily="18" charset="0"/>
        </a:defRPr>
      </a:lvl5pPr>
      <a:lvl6pPr marL="457200" algn="l" rtl="0" fontAlgn="base">
        <a:spcBef>
          <a:spcPct val="0"/>
        </a:spcBef>
        <a:spcAft>
          <a:spcPct val="0"/>
        </a:spcAft>
        <a:defRPr sz="2800">
          <a:solidFill>
            <a:srgbClr val="015CAB"/>
          </a:solidFill>
          <a:latin typeface="Arial" charset="0"/>
          <a:cs typeface="Times New Roman" pitchFamily="18" charset="0"/>
        </a:defRPr>
      </a:lvl6pPr>
      <a:lvl7pPr marL="914400" algn="l" rtl="0" fontAlgn="base">
        <a:spcBef>
          <a:spcPct val="0"/>
        </a:spcBef>
        <a:spcAft>
          <a:spcPct val="0"/>
        </a:spcAft>
        <a:defRPr sz="2800">
          <a:solidFill>
            <a:srgbClr val="015CAB"/>
          </a:solidFill>
          <a:latin typeface="Arial" charset="0"/>
          <a:cs typeface="Times New Roman" pitchFamily="18" charset="0"/>
        </a:defRPr>
      </a:lvl7pPr>
      <a:lvl8pPr marL="1371600" algn="l" rtl="0" fontAlgn="base">
        <a:spcBef>
          <a:spcPct val="0"/>
        </a:spcBef>
        <a:spcAft>
          <a:spcPct val="0"/>
        </a:spcAft>
        <a:defRPr sz="2800">
          <a:solidFill>
            <a:srgbClr val="015CAB"/>
          </a:solidFill>
          <a:latin typeface="Arial" charset="0"/>
          <a:cs typeface="Times New Roman" pitchFamily="18" charset="0"/>
        </a:defRPr>
      </a:lvl8pPr>
      <a:lvl9pPr marL="1828800" algn="l" rtl="0" fontAlgn="base">
        <a:spcBef>
          <a:spcPct val="0"/>
        </a:spcBef>
        <a:spcAft>
          <a:spcPct val="0"/>
        </a:spcAft>
        <a:defRPr sz="2800">
          <a:solidFill>
            <a:srgbClr val="015CAB"/>
          </a:solidFill>
          <a:latin typeface="Arial" charset="0"/>
          <a:cs typeface="Times New Roman" pitchFamily="18" charset="0"/>
        </a:defRPr>
      </a:lvl9pPr>
    </p:titleStyle>
    <p:bodyStyle>
      <a:lvl1pPr marL="342900" indent="-342900" algn="l" rtl="0" eaLnBrk="0" fontAlgn="base" hangingPunct="0">
        <a:spcBef>
          <a:spcPct val="20000"/>
        </a:spcBef>
        <a:spcAft>
          <a:spcPct val="0"/>
        </a:spcAft>
        <a:buBlip>
          <a:blip r:embed="rId16"/>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Blip>
          <a:blip r:embed="rId16"/>
        </a:buBlip>
        <a:defRPr sz="2400">
          <a:solidFill>
            <a:schemeClr val="tx1"/>
          </a:solidFill>
          <a:latin typeface="+mn-lt"/>
          <a:cs typeface="+mn-cs"/>
        </a:defRPr>
      </a:lvl2pPr>
      <a:lvl3pPr marL="1143000" indent="-228600" algn="l" rtl="0" eaLnBrk="0" fontAlgn="base" hangingPunct="0">
        <a:spcBef>
          <a:spcPct val="20000"/>
        </a:spcBef>
        <a:spcAft>
          <a:spcPct val="0"/>
        </a:spcAft>
        <a:buBlip>
          <a:blip r:embed="rId16"/>
        </a:buBlip>
        <a:defRPr sz="2400">
          <a:solidFill>
            <a:schemeClr val="tx1"/>
          </a:solidFill>
          <a:latin typeface="+mn-lt"/>
          <a:cs typeface="+mn-cs"/>
        </a:defRPr>
      </a:lvl3pPr>
      <a:lvl4pPr marL="1600200" indent="-228600" algn="l" rtl="0" eaLnBrk="0" fontAlgn="base" hangingPunct="0">
        <a:spcBef>
          <a:spcPct val="20000"/>
        </a:spcBef>
        <a:spcAft>
          <a:spcPct val="0"/>
        </a:spcAft>
        <a:buBlip>
          <a:blip r:embed="rId16"/>
        </a:buBlip>
        <a:defRPr sz="2000">
          <a:solidFill>
            <a:schemeClr val="tx1"/>
          </a:solidFill>
          <a:latin typeface="+mn-lt"/>
          <a:cs typeface="+mn-cs"/>
        </a:defRPr>
      </a:lvl4pPr>
      <a:lvl5pPr marL="2057400" indent="-228600" algn="l" rtl="0" eaLnBrk="0" fontAlgn="base" hangingPunct="0">
        <a:spcBef>
          <a:spcPct val="20000"/>
        </a:spcBef>
        <a:spcAft>
          <a:spcPct val="0"/>
        </a:spcAft>
        <a:buBlip>
          <a:blip r:embed="rId16"/>
        </a:buBlip>
        <a:defRPr sz="2000">
          <a:solidFill>
            <a:schemeClr val="tx1"/>
          </a:solidFill>
          <a:latin typeface="+mn-lt"/>
          <a:cs typeface="+mn-cs"/>
        </a:defRPr>
      </a:lvl5pPr>
      <a:lvl6pPr marL="2514600" indent="-228600" algn="l" rtl="0" fontAlgn="base">
        <a:spcBef>
          <a:spcPct val="20000"/>
        </a:spcBef>
        <a:spcAft>
          <a:spcPct val="0"/>
        </a:spcAft>
        <a:buBlip>
          <a:blip r:embed="rId16"/>
        </a:buBlip>
        <a:defRPr sz="2000">
          <a:solidFill>
            <a:schemeClr val="tx1"/>
          </a:solidFill>
          <a:latin typeface="+mn-lt"/>
          <a:cs typeface="+mn-cs"/>
        </a:defRPr>
      </a:lvl6pPr>
      <a:lvl7pPr marL="2971800" indent="-228600" algn="l" rtl="0" fontAlgn="base">
        <a:spcBef>
          <a:spcPct val="20000"/>
        </a:spcBef>
        <a:spcAft>
          <a:spcPct val="0"/>
        </a:spcAft>
        <a:buBlip>
          <a:blip r:embed="rId16"/>
        </a:buBlip>
        <a:defRPr sz="2000">
          <a:solidFill>
            <a:schemeClr val="tx1"/>
          </a:solidFill>
          <a:latin typeface="+mn-lt"/>
          <a:cs typeface="+mn-cs"/>
        </a:defRPr>
      </a:lvl7pPr>
      <a:lvl8pPr marL="3429000" indent="-228600" algn="l" rtl="0" fontAlgn="base">
        <a:spcBef>
          <a:spcPct val="20000"/>
        </a:spcBef>
        <a:spcAft>
          <a:spcPct val="0"/>
        </a:spcAft>
        <a:buBlip>
          <a:blip r:embed="rId16"/>
        </a:buBlip>
        <a:defRPr sz="2000">
          <a:solidFill>
            <a:schemeClr val="tx1"/>
          </a:solidFill>
          <a:latin typeface="+mn-lt"/>
          <a:cs typeface="+mn-cs"/>
        </a:defRPr>
      </a:lvl8pPr>
      <a:lvl9pPr marL="3886200" indent="-228600" algn="l" rtl="0" fontAlgn="base">
        <a:spcBef>
          <a:spcPct val="20000"/>
        </a:spcBef>
        <a:spcAft>
          <a:spcPct val="0"/>
        </a:spcAft>
        <a:buBlip>
          <a:blip r:embed="rId16"/>
        </a:buBlip>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1260475" y="260350"/>
            <a:ext cx="5903913" cy="5048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p>
            <a:pPr lvl="0"/>
            <a:r>
              <a:rPr lang="en-GB" altLang="en-US" smtClean="0"/>
              <a:t>Click to edit Master title style</a:t>
            </a:r>
          </a:p>
        </p:txBody>
      </p:sp>
      <p:sp>
        <p:nvSpPr>
          <p:cNvPr id="3075" name="Rectangle 3"/>
          <p:cNvSpPr>
            <a:spLocks noGrp="1" noChangeArrowheads="1"/>
          </p:cNvSpPr>
          <p:nvPr>
            <p:ph type="body" idx="1"/>
          </p:nvPr>
        </p:nvSpPr>
        <p:spPr bwMode="auto">
          <a:xfrm>
            <a:off x="363538" y="1125538"/>
            <a:ext cx="8456612" cy="5256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381000" y="6524625"/>
            <a:ext cx="990600" cy="333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000">
                <a:solidFill>
                  <a:srgbClr val="FFFFFF"/>
                </a:solidFill>
              </a:defRPr>
            </a:lvl1pPr>
          </a:lstStyle>
          <a:p>
            <a:pPr>
              <a:defRPr/>
            </a:pPr>
            <a:fld id="{CA3A161D-C820-4DF5-8D76-FE42E9407BC5}" type="datetime5">
              <a:rPr lang="en-GB" altLang="en-US"/>
              <a:pPr>
                <a:defRPr/>
              </a:pPr>
              <a:t>12-Dec-16</a:t>
            </a:fld>
            <a:endParaRPr lang="en-GB" altLang="en-US"/>
          </a:p>
        </p:txBody>
      </p:sp>
      <p:sp>
        <p:nvSpPr>
          <p:cNvPr id="1030" name="Rectangle 6"/>
          <p:cNvSpPr>
            <a:spLocks noGrp="1" noChangeArrowheads="1"/>
          </p:cNvSpPr>
          <p:nvPr>
            <p:ph type="sldNum" sz="quarter" idx="4"/>
          </p:nvPr>
        </p:nvSpPr>
        <p:spPr bwMode="auto">
          <a:xfrm>
            <a:off x="7772400" y="6524625"/>
            <a:ext cx="990600" cy="333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rgbClr val="FFFFFF"/>
                </a:solidFill>
              </a:defRPr>
            </a:lvl1pPr>
          </a:lstStyle>
          <a:p>
            <a:pPr>
              <a:defRPr/>
            </a:pPr>
            <a:fld id="{BA6E4C30-9BC2-4BCB-A12F-CE4D37421744}" type="slidenum">
              <a:rPr lang="en-US" altLang="en-US"/>
              <a:pPr>
                <a:defRPr/>
              </a:pPr>
              <a:t>‹#›</a:t>
            </a:fld>
            <a:endParaRPr lang="en-US" altLang="en-US"/>
          </a:p>
        </p:txBody>
      </p:sp>
      <p:sp>
        <p:nvSpPr>
          <p:cNvPr id="1031" name="Rectangle 7"/>
          <p:cNvSpPr>
            <a:spLocks noGrp="1" noChangeArrowheads="1"/>
          </p:cNvSpPr>
          <p:nvPr>
            <p:ph type="ftr" sz="quarter" idx="3"/>
          </p:nvPr>
        </p:nvSpPr>
        <p:spPr bwMode="auto">
          <a:xfrm>
            <a:off x="1403350" y="6524625"/>
            <a:ext cx="6337300" cy="333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200" b="1">
                <a:solidFill>
                  <a:srgbClr val="FFFFFF"/>
                </a:solidFill>
              </a:defRPr>
            </a:lvl1pPr>
          </a:lstStyle>
          <a:p>
            <a:pPr>
              <a:defRPr/>
            </a:pPr>
            <a:r>
              <a:rPr lang="en-GB"/>
              <a:t>European Investment Bank</a:t>
            </a:r>
          </a:p>
        </p:txBody>
      </p:sp>
    </p:spTree>
  </p:cSld>
  <p:clrMap bg1="lt1" tx1="dk1" bg2="lt2" tx2="dk2" accent1="accent1" accent2="accent2" accent3="accent3" accent4="accent4" accent5="accent5" accent6="accent6" hlink="hlink" folHlink="folHlink"/>
  <p:sldLayoutIdLst>
    <p:sldLayoutId id="2147493908" r:id="rId1"/>
    <p:sldLayoutId id="2147493909" r:id="rId2"/>
    <p:sldLayoutId id="2147493910" r:id="rId3"/>
    <p:sldLayoutId id="2147493911" r:id="rId4"/>
    <p:sldLayoutId id="2147493912" r:id="rId5"/>
    <p:sldLayoutId id="2147493913" r:id="rId6"/>
    <p:sldLayoutId id="2147493914" r:id="rId7"/>
    <p:sldLayoutId id="2147493915" r:id="rId8"/>
    <p:sldLayoutId id="2147493916" r:id="rId9"/>
    <p:sldLayoutId id="2147493917" r:id="rId10"/>
    <p:sldLayoutId id="2147493918" r:id="rId11"/>
  </p:sldLayoutIdLst>
  <p:hf hdr="0"/>
  <p:txStyles>
    <p:titleStyle>
      <a:lvl1pPr algn="l" rtl="0" eaLnBrk="0" fontAlgn="base" hangingPunct="0">
        <a:spcBef>
          <a:spcPct val="0"/>
        </a:spcBef>
        <a:spcAft>
          <a:spcPct val="0"/>
        </a:spcAft>
        <a:defRPr sz="2200" b="1">
          <a:solidFill>
            <a:srgbClr val="015CAB"/>
          </a:solidFill>
          <a:latin typeface="+mj-lt"/>
          <a:ea typeface="+mj-ea"/>
          <a:cs typeface="+mj-cs"/>
        </a:defRPr>
      </a:lvl1pPr>
      <a:lvl2pPr algn="l" rtl="0" eaLnBrk="0" fontAlgn="base" hangingPunct="0">
        <a:spcBef>
          <a:spcPct val="0"/>
        </a:spcBef>
        <a:spcAft>
          <a:spcPct val="0"/>
        </a:spcAft>
        <a:defRPr sz="2200" b="1">
          <a:solidFill>
            <a:srgbClr val="015CAB"/>
          </a:solidFill>
          <a:latin typeface="Arial" charset="0"/>
          <a:cs typeface="Times New Roman" pitchFamily="18" charset="0"/>
        </a:defRPr>
      </a:lvl2pPr>
      <a:lvl3pPr algn="l" rtl="0" eaLnBrk="0" fontAlgn="base" hangingPunct="0">
        <a:spcBef>
          <a:spcPct val="0"/>
        </a:spcBef>
        <a:spcAft>
          <a:spcPct val="0"/>
        </a:spcAft>
        <a:defRPr sz="2200" b="1">
          <a:solidFill>
            <a:srgbClr val="015CAB"/>
          </a:solidFill>
          <a:latin typeface="Arial" charset="0"/>
          <a:cs typeface="Times New Roman" pitchFamily="18" charset="0"/>
        </a:defRPr>
      </a:lvl3pPr>
      <a:lvl4pPr algn="l" rtl="0" eaLnBrk="0" fontAlgn="base" hangingPunct="0">
        <a:spcBef>
          <a:spcPct val="0"/>
        </a:spcBef>
        <a:spcAft>
          <a:spcPct val="0"/>
        </a:spcAft>
        <a:defRPr sz="2200" b="1">
          <a:solidFill>
            <a:srgbClr val="015CAB"/>
          </a:solidFill>
          <a:latin typeface="Arial" charset="0"/>
          <a:cs typeface="Times New Roman" pitchFamily="18" charset="0"/>
        </a:defRPr>
      </a:lvl4pPr>
      <a:lvl5pPr algn="l" rtl="0" eaLnBrk="0" fontAlgn="base" hangingPunct="0">
        <a:spcBef>
          <a:spcPct val="0"/>
        </a:spcBef>
        <a:spcAft>
          <a:spcPct val="0"/>
        </a:spcAft>
        <a:defRPr sz="2200" b="1">
          <a:solidFill>
            <a:srgbClr val="015CAB"/>
          </a:solidFill>
          <a:latin typeface="Arial" charset="0"/>
          <a:cs typeface="Times New Roman" pitchFamily="18" charset="0"/>
        </a:defRPr>
      </a:lvl5pPr>
      <a:lvl6pPr marL="457200" algn="l" rtl="0" eaLnBrk="0" fontAlgn="base" hangingPunct="0">
        <a:spcBef>
          <a:spcPct val="0"/>
        </a:spcBef>
        <a:spcAft>
          <a:spcPct val="0"/>
        </a:spcAft>
        <a:defRPr sz="2200" b="1">
          <a:solidFill>
            <a:srgbClr val="015CAB"/>
          </a:solidFill>
          <a:latin typeface="Arial" charset="0"/>
          <a:cs typeface="Times New Roman" pitchFamily="18" charset="0"/>
        </a:defRPr>
      </a:lvl6pPr>
      <a:lvl7pPr marL="914400" algn="l" rtl="0" eaLnBrk="0" fontAlgn="base" hangingPunct="0">
        <a:spcBef>
          <a:spcPct val="0"/>
        </a:spcBef>
        <a:spcAft>
          <a:spcPct val="0"/>
        </a:spcAft>
        <a:defRPr sz="2200" b="1">
          <a:solidFill>
            <a:srgbClr val="015CAB"/>
          </a:solidFill>
          <a:latin typeface="Arial" charset="0"/>
          <a:cs typeface="Times New Roman" pitchFamily="18" charset="0"/>
        </a:defRPr>
      </a:lvl7pPr>
      <a:lvl8pPr marL="1371600" algn="l" rtl="0" eaLnBrk="0" fontAlgn="base" hangingPunct="0">
        <a:spcBef>
          <a:spcPct val="0"/>
        </a:spcBef>
        <a:spcAft>
          <a:spcPct val="0"/>
        </a:spcAft>
        <a:defRPr sz="2200" b="1">
          <a:solidFill>
            <a:srgbClr val="015CAB"/>
          </a:solidFill>
          <a:latin typeface="Arial" charset="0"/>
          <a:cs typeface="Times New Roman" pitchFamily="18" charset="0"/>
        </a:defRPr>
      </a:lvl8pPr>
      <a:lvl9pPr marL="1828800" algn="l" rtl="0" eaLnBrk="0" fontAlgn="base" hangingPunct="0">
        <a:spcBef>
          <a:spcPct val="0"/>
        </a:spcBef>
        <a:spcAft>
          <a:spcPct val="0"/>
        </a:spcAft>
        <a:defRPr sz="2200" b="1">
          <a:solidFill>
            <a:srgbClr val="015CAB"/>
          </a:solidFill>
          <a:latin typeface="Arial" charset="0"/>
          <a:cs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cs typeface="+mn-cs"/>
        </a:defRPr>
      </a:lvl2pPr>
      <a:lvl3pPr marL="1143000" indent="-228600" algn="l" rtl="0" eaLnBrk="0" fontAlgn="base" hangingPunct="0">
        <a:spcBef>
          <a:spcPct val="20000"/>
        </a:spcBef>
        <a:spcAft>
          <a:spcPct val="0"/>
        </a:spcAft>
        <a:buChar char="•"/>
        <a:defRPr sz="20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0" fontAlgn="base" hangingPunct="0">
        <a:spcBef>
          <a:spcPct val="20000"/>
        </a:spcBef>
        <a:spcAft>
          <a:spcPct val="0"/>
        </a:spcAft>
        <a:buChar char="•"/>
        <a:defRPr sz="2000">
          <a:solidFill>
            <a:schemeClr val="tx1"/>
          </a:solidFill>
          <a:latin typeface="+mn-lt"/>
          <a:cs typeface="+mn-cs"/>
        </a:defRPr>
      </a:lvl6pPr>
      <a:lvl7pPr marL="2971800" indent="-228600" algn="l" rtl="0" eaLnBrk="0" fontAlgn="base" hangingPunct="0">
        <a:spcBef>
          <a:spcPct val="20000"/>
        </a:spcBef>
        <a:spcAft>
          <a:spcPct val="0"/>
        </a:spcAft>
        <a:buChar char="•"/>
        <a:defRPr sz="2000">
          <a:solidFill>
            <a:schemeClr val="tx1"/>
          </a:solidFill>
          <a:latin typeface="+mn-lt"/>
          <a:cs typeface="+mn-cs"/>
        </a:defRPr>
      </a:lvl7pPr>
      <a:lvl8pPr marL="3429000" indent="-228600" algn="l" rtl="0" eaLnBrk="0" fontAlgn="base" hangingPunct="0">
        <a:spcBef>
          <a:spcPct val="20000"/>
        </a:spcBef>
        <a:spcAft>
          <a:spcPct val="0"/>
        </a:spcAft>
        <a:buChar char="•"/>
        <a:defRPr sz="2000">
          <a:solidFill>
            <a:schemeClr val="tx1"/>
          </a:solidFill>
          <a:latin typeface="+mn-lt"/>
          <a:cs typeface="+mn-cs"/>
        </a:defRPr>
      </a:lvl8pPr>
      <a:lvl9pPr marL="3886200" indent="-228600" algn="l" rtl="0" eaLnBrk="0" fontAlgn="base" hangingPunct="0">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260475" y="260350"/>
            <a:ext cx="5903913" cy="5048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p>
            <a:pPr lvl="0"/>
            <a:r>
              <a:rPr lang="en-GB" altLang="en-US" smtClean="0"/>
              <a:t>Click to edit Master title style</a:t>
            </a:r>
          </a:p>
        </p:txBody>
      </p:sp>
      <p:sp>
        <p:nvSpPr>
          <p:cNvPr id="4099" name="Rectangle 3"/>
          <p:cNvSpPr>
            <a:spLocks noGrp="1" noChangeArrowheads="1"/>
          </p:cNvSpPr>
          <p:nvPr>
            <p:ph type="body" idx="1"/>
          </p:nvPr>
        </p:nvSpPr>
        <p:spPr bwMode="auto">
          <a:xfrm>
            <a:off x="363538" y="1125538"/>
            <a:ext cx="8456612" cy="52562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381000" y="6524625"/>
            <a:ext cx="990600" cy="333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000">
                <a:solidFill>
                  <a:srgbClr val="FFFFFF"/>
                </a:solidFill>
              </a:defRPr>
            </a:lvl1pPr>
          </a:lstStyle>
          <a:p>
            <a:pPr>
              <a:defRPr/>
            </a:pPr>
            <a:fld id="{40AB21DB-4CD0-4611-84B7-B49AD73692CD}" type="datetime5">
              <a:rPr lang="en-GB" altLang="en-US"/>
              <a:pPr>
                <a:defRPr/>
              </a:pPr>
              <a:t>12-Dec-16</a:t>
            </a:fld>
            <a:endParaRPr lang="en-GB" altLang="en-US"/>
          </a:p>
        </p:txBody>
      </p:sp>
      <p:sp>
        <p:nvSpPr>
          <p:cNvPr id="1030" name="Rectangle 6"/>
          <p:cNvSpPr>
            <a:spLocks noGrp="1" noChangeArrowheads="1"/>
          </p:cNvSpPr>
          <p:nvPr>
            <p:ph type="sldNum" sz="quarter" idx="4"/>
          </p:nvPr>
        </p:nvSpPr>
        <p:spPr bwMode="auto">
          <a:xfrm>
            <a:off x="7772400" y="6524625"/>
            <a:ext cx="990600" cy="333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rgbClr val="FFFFFF"/>
                </a:solidFill>
              </a:defRPr>
            </a:lvl1pPr>
          </a:lstStyle>
          <a:p>
            <a:pPr>
              <a:defRPr/>
            </a:pPr>
            <a:fld id="{7D24BF71-ACF2-441D-9F51-055DE12AB130}" type="slidenum">
              <a:rPr lang="en-US" altLang="en-US"/>
              <a:pPr>
                <a:defRPr/>
              </a:pPr>
              <a:t>‹#›</a:t>
            </a:fld>
            <a:endParaRPr lang="en-US" altLang="en-US"/>
          </a:p>
        </p:txBody>
      </p:sp>
      <p:sp>
        <p:nvSpPr>
          <p:cNvPr id="1031" name="Rectangle 7"/>
          <p:cNvSpPr>
            <a:spLocks noGrp="1" noChangeArrowheads="1"/>
          </p:cNvSpPr>
          <p:nvPr>
            <p:ph type="ftr" sz="quarter" idx="3"/>
          </p:nvPr>
        </p:nvSpPr>
        <p:spPr bwMode="auto">
          <a:xfrm>
            <a:off x="1403350" y="6524625"/>
            <a:ext cx="6337300" cy="3333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200" b="1">
                <a:solidFill>
                  <a:srgbClr val="FFFFFF"/>
                </a:solidFill>
              </a:defRPr>
            </a:lvl1pPr>
          </a:lstStyle>
          <a:p>
            <a:pPr>
              <a:defRPr/>
            </a:pPr>
            <a:r>
              <a:rPr lang="en-GB"/>
              <a:t>European Investment Bank</a:t>
            </a:r>
          </a:p>
        </p:txBody>
      </p:sp>
    </p:spTree>
  </p:cSld>
  <p:clrMap bg1="lt1" tx1="dk1" bg2="lt2" tx2="dk2" accent1="accent1" accent2="accent2" accent3="accent3" accent4="accent4" accent5="accent5" accent6="accent6" hlink="hlink" folHlink="folHlink"/>
  <p:sldLayoutIdLst>
    <p:sldLayoutId id="2147493919" r:id="rId1"/>
    <p:sldLayoutId id="2147493920" r:id="rId2"/>
    <p:sldLayoutId id="2147493921" r:id="rId3"/>
    <p:sldLayoutId id="2147493922" r:id="rId4"/>
    <p:sldLayoutId id="2147493923" r:id="rId5"/>
    <p:sldLayoutId id="2147493924" r:id="rId6"/>
    <p:sldLayoutId id="2147493925" r:id="rId7"/>
    <p:sldLayoutId id="2147493926" r:id="rId8"/>
    <p:sldLayoutId id="2147493927" r:id="rId9"/>
    <p:sldLayoutId id="2147493928" r:id="rId10"/>
    <p:sldLayoutId id="2147493929" r:id="rId11"/>
  </p:sldLayoutIdLst>
  <p:hf hdr="0"/>
  <p:txStyles>
    <p:titleStyle>
      <a:lvl1pPr algn="l" rtl="0" eaLnBrk="0" fontAlgn="base" hangingPunct="0">
        <a:spcBef>
          <a:spcPct val="0"/>
        </a:spcBef>
        <a:spcAft>
          <a:spcPct val="0"/>
        </a:spcAft>
        <a:defRPr sz="2200" b="1">
          <a:solidFill>
            <a:srgbClr val="015CAB"/>
          </a:solidFill>
          <a:latin typeface="+mj-lt"/>
          <a:ea typeface="+mj-ea"/>
          <a:cs typeface="+mj-cs"/>
        </a:defRPr>
      </a:lvl1pPr>
      <a:lvl2pPr algn="l" rtl="0" eaLnBrk="0" fontAlgn="base" hangingPunct="0">
        <a:spcBef>
          <a:spcPct val="0"/>
        </a:spcBef>
        <a:spcAft>
          <a:spcPct val="0"/>
        </a:spcAft>
        <a:defRPr sz="2200" b="1">
          <a:solidFill>
            <a:srgbClr val="015CAB"/>
          </a:solidFill>
          <a:latin typeface="Arial" charset="0"/>
          <a:cs typeface="Times New Roman" pitchFamily="18" charset="0"/>
        </a:defRPr>
      </a:lvl2pPr>
      <a:lvl3pPr algn="l" rtl="0" eaLnBrk="0" fontAlgn="base" hangingPunct="0">
        <a:spcBef>
          <a:spcPct val="0"/>
        </a:spcBef>
        <a:spcAft>
          <a:spcPct val="0"/>
        </a:spcAft>
        <a:defRPr sz="2200" b="1">
          <a:solidFill>
            <a:srgbClr val="015CAB"/>
          </a:solidFill>
          <a:latin typeface="Arial" charset="0"/>
          <a:cs typeface="Times New Roman" pitchFamily="18" charset="0"/>
        </a:defRPr>
      </a:lvl3pPr>
      <a:lvl4pPr algn="l" rtl="0" eaLnBrk="0" fontAlgn="base" hangingPunct="0">
        <a:spcBef>
          <a:spcPct val="0"/>
        </a:spcBef>
        <a:spcAft>
          <a:spcPct val="0"/>
        </a:spcAft>
        <a:defRPr sz="2200" b="1">
          <a:solidFill>
            <a:srgbClr val="015CAB"/>
          </a:solidFill>
          <a:latin typeface="Arial" charset="0"/>
          <a:cs typeface="Times New Roman" pitchFamily="18" charset="0"/>
        </a:defRPr>
      </a:lvl4pPr>
      <a:lvl5pPr algn="l" rtl="0" eaLnBrk="0" fontAlgn="base" hangingPunct="0">
        <a:spcBef>
          <a:spcPct val="0"/>
        </a:spcBef>
        <a:spcAft>
          <a:spcPct val="0"/>
        </a:spcAft>
        <a:defRPr sz="2200" b="1">
          <a:solidFill>
            <a:srgbClr val="015CAB"/>
          </a:solidFill>
          <a:latin typeface="Arial" charset="0"/>
          <a:cs typeface="Times New Roman" pitchFamily="18" charset="0"/>
        </a:defRPr>
      </a:lvl5pPr>
      <a:lvl6pPr marL="457200" algn="l" rtl="0" eaLnBrk="0" fontAlgn="base" hangingPunct="0">
        <a:spcBef>
          <a:spcPct val="0"/>
        </a:spcBef>
        <a:spcAft>
          <a:spcPct val="0"/>
        </a:spcAft>
        <a:defRPr sz="2200" b="1">
          <a:solidFill>
            <a:srgbClr val="015CAB"/>
          </a:solidFill>
          <a:latin typeface="Arial" charset="0"/>
          <a:cs typeface="Times New Roman" pitchFamily="18" charset="0"/>
        </a:defRPr>
      </a:lvl6pPr>
      <a:lvl7pPr marL="914400" algn="l" rtl="0" eaLnBrk="0" fontAlgn="base" hangingPunct="0">
        <a:spcBef>
          <a:spcPct val="0"/>
        </a:spcBef>
        <a:spcAft>
          <a:spcPct val="0"/>
        </a:spcAft>
        <a:defRPr sz="2200" b="1">
          <a:solidFill>
            <a:srgbClr val="015CAB"/>
          </a:solidFill>
          <a:latin typeface="Arial" charset="0"/>
          <a:cs typeface="Times New Roman" pitchFamily="18" charset="0"/>
        </a:defRPr>
      </a:lvl7pPr>
      <a:lvl8pPr marL="1371600" algn="l" rtl="0" eaLnBrk="0" fontAlgn="base" hangingPunct="0">
        <a:spcBef>
          <a:spcPct val="0"/>
        </a:spcBef>
        <a:spcAft>
          <a:spcPct val="0"/>
        </a:spcAft>
        <a:defRPr sz="2200" b="1">
          <a:solidFill>
            <a:srgbClr val="015CAB"/>
          </a:solidFill>
          <a:latin typeface="Arial" charset="0"/>
          <a:cs typeface="Times New Roman" pitchFamily="18" charset="0"/>
        </a:defRPr>
      </a:lvl8pPr>
      <a:lvl9pPr marL="1828800" algn="l" rtl="0" eaLnBrk="0" fontAlgn="base" hangingPunct="0">
        <a:spcBef>
          <a:spcPct val="0"/>
        </a:spcBef>
        <a:spcAft>
          <a:spcPct val="0"/>
        </a:spcAft>
        <a:defRPr sz="2200" b="1">
          <a:solidFill>
            <a:srgbClr val="015CAB"/>
          </a:solidFill>
          <a:latin typeface="Arial" charset="0"/>
          <a:cs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cs typeface="+mn-cs"/>
        </a:defRPr>
      </a:lvl2pPr>
      <a:lvl3pPr marL="1143000" indent="-228600" algn="l" rtl="0" eaLnBrk="0" fontAlgn="base" hangingPunct="0">
        <a:spcBef>
          <a:spcPct val="20000"/>
        </a:spcBef>
        <a:spcAft>
          <a:spcPct val="0"/>
        </a:spcAft>
        <a:buChar char="•"/>
        <a:defRPr sz="20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eaLnBrk="0" fontAlgn="base" hangingPunct="0">
        <a:spcBef>
          <a:spcPct val="20000"/>
        </a:spcBef>
        <a:spcAft>
          <a:spcPct val="0"/>
        </a:spcAft>
        <a:buChar char="•"/>
        <a:defRPr sz="2000">
          <a:solidFill>
            <a:schemeClr val="tx1"/>
          </a:solidFill>
          <a:latin typeface="+mn-lt"/>
          <a:cs typeface="+mn-cs"/>
        </a:defRPr>
      </a:lvl6pPr>
      <a:lvl7pPr marL="2971800" indent="-228600" algn="l" rtl="0" eaLnBrk="0" fontAlgn="base" hangingPunct="0">
        <a:spcBef>
          <a:spcPct val="20000"/>
        </a:spcBef>
        <a:spcAft>
          <a:spcPct val="0"/>
        </a:spcAft>
        <a:buChar char="•"/>
        <a:defRPr sz="2000">
          <a:solidFill>
            <a:schemeClr val="tx1"/>
          </a:solidFill>
          <a:latin typeface="+mn-lt"/>
          <a:cs typeface="+mn-cs"/>
        </a:defRPr>
      </a:lvl7pPr>
      <a:lvl8pPr marL="3429000" indent="-228600" algn="l" rtl="0" eaLnBrk="0" fontAlgn="base" hangingPunct="0">
        <a:spcBef>
          <a:spcPct val="20000"/>
        </a:spcBef>
        <a:spcAft>
          <a:spcPct val="0"/>
        </a:spcAft>
        <a:buChar char="•"/>
        <a:defRPr sz="2000">
          <a:solidFill>
            <a:schemeClr val="tx1"/>
          </a:solidFill>
          <a:latin typeface="+mn-lt"/>
          <a:cs typeface="+mn-cs"/>
        </a:defRPr>
      </a:lvl8pPr>
      <a:lvl9pPr marL="3886200" indent="-228600" algn="l" rtl="0" eaLnBrk="0" fontAlgn="base" hangingPunct="0">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2411413" y="152400"/>
            <a:ext cx="6481762" cy="612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none" lIns="0" tIns="0" rIns="0" bIns="0" numCol="1" anchor="ctr" anchorCtr="0" compatLnSpc="1">
            <a:prstTxWarp prst="textNoShape">
              <a:avLst/>
            </a:prstTxWarp>
          </a:bodyPr>
          <a:lstStyle/>
          <a:p>
            <a:pPr lvl="0"/>
            <a:r>
              <a:rPr lang="en-GB" altLang="en-US" smtClean="0"/>
              <a:t>Click to edit Master title style</a:t>
            </a:r>
          </a:p>
        </p:txBody>
      </p:sp>
      <p:sp>
        <p:nvSpPr>
          <p:cNvPr id="5123" name="Rectangle 3"/>
          <p:cNvSpPr>
            <a:spLocks noGrp="1" noChangeArrowheads="1"/>
          </p:cNvSpPr>
          <p:nvPr>
            <p:ph type="body" idx="1"/>
          </p:nvPr>
        </p:nvSpPr>
        <p:spPr bwMode="auto">
          <a:xfrm>
            <a:off x="250825" y="1052513"/>
            <a:ext cx="8642350" cy="53292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381000" y="6524625"/>
            <a:ext cx="990600" cy="3333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spcBef>
                <a:spcPct val="0"/>
              </a:spcBef>
              <a:buFontTx/>
              <a:buNone/>
              <a:defRPr sz="1000">
                <a:solidFill>
                  <a:srgbClr val="FFFFFF"/>
                </a:solidFill>
              </a:defRPr>
            </a:lvl1pPr>
          </a:lstStyle>
          <a:p>
            <a:pPr>
              <a:defRPr/>
            </a:pPr>
            <a:fld id="{94CD80AA-48AA-4FA7-B95A-BE8F04DEBFD8}" type="datetime1">
              <a:rPr lang="en-GB"/>
              <a:pPr>
                <a:defRPr/>
              </a:pPr>
              <a:t>12/12/2016</a:t>
            </a:fld>
            <a:r>
              <a:rPr lang="en-US"/>
              <a:t>28/02/2013</a:t>
            </a:r>
          </a:p>
        </p:txBody>
      </p:sp>
      <p:sp>
        <p:nvSpPr>
          <p:cNvPr id="1030" name="Rectangle 6"/>
          <p:cNvSpPr>
            <a:spLocks noGrp="1" noChangeArrowheads="1"/>
          </p:cNvSpPr>
          <p:nvPr>
            <p:ph type="sldNum" sz="quarter" idx="4"/>
          </p:nvPr>
        </p:nvSpPr>
        <p:spPr bwMode="auto">
          <a:xfrm>
            <a:off x="7772400" y="6524625"/>
            <a:ext cx="990600" cy="3333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spcBef>
                <a:spcPct val="0"/>
              </a:spcBef>
              <a:buFontTx/>
              <a:buNone/>
              <a:defRPr sz="1000">
                <a:solidFill>
                  <a:srgbClr val="FFFFFF"/>
                </a:solidFill>
              </a:defRPr>
            </a:lvl1pPr>
          </a:lstStyle>
          <a:p>
            <a:pPr>
              <a:defRPr/>
            </a:pPr>
            <a:fld id="{37BE3E8B-2F96-438C-BEC1-BA633071DEC2}" type="slidenum">
              <a:rPr lang="en-US" altLang="en-US"/>
              <a:pPr>
                <a:defRPr/>
              </a:pPr>
              <a:t>‹#›</a:t>
            </a:fld>
            <a:endParaRPr lang="en-US" altLang="en-US"/>
          </a:p>
        </p:txBody>
      </p:sp>
      <p:sp>
        <p:nvSpPr>
          <p:cNvPr id="1031" name="Rectangle 7"/>
          <p:cNvSpPr>
            <a:spLocks noGrp="1" noChangeArrowheads="1"/>
          </p:cNvSpPr>
          <p:nvPr>
            <p:ph type="ftr" sz="quarter" idx="3"/>
          </p:nvPr>
        </p:nvSpPr>
        <p:spPr bwMode="auto">
          <a:xfrm>
            <a:off x="1403350" y="6524625"/>
            <a:ext cx="6337300" cy="33337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spcBef>
                <a:spcPct val="0"/>
              </a:spcBef>
              <a:buFontTx/>
              <a:buNone/>
              <a:defRPr sz="1200" b="1">
                <a:solidFill>
                  <a:srgbClr val="FFFFFF"/>
                </a:solidFill>
              </a:defRPr>
            </a:lvl1pPr>
          </a:lstStyle>
          <a:p>
            <a:pPr>
              <a:defRPr/>
            </a:pPr>
            <a:r>
              <a:rPr lang="en-GB"/>
              <a:t>European Investment Bank</a:t>
            </a:r>
          </a:p>
        </p:txBody>
      </p:sp>
    </p:spTree>
  </p:cSld>
  <p:clrMap bg1="lt1" tx1="dk1" bg2="lt2" tx2="dk2" accent1="accent1" accent2="accent2" accent3="accent3" accent4="accent4" accent5="accent5" accent6="accent6" hlink="hlink" folHlink="folHlink"/>
  <p:sldLayoutIdLst>
    <p:sldLayoutId id="2147493943" r:id="rId1"/>
    <p:sldLayoutId id="2147493944" r:id="rId2"/>
    <p:sldLayoutId id="2147493945" r:id="rId3"/>
  </p:sldLayoutIdLst>
  <p:timing>
    <p:tnLst>
      <p:par>
        <p:cTn id="1" dur="indefinite" restart="never" nodeType="tmRoot"/>
      </p:par>
    </p:tnLst>
  </p:timing>
  <p:hf hdr="0"/>
  <p:txStyles>
    <p:titleStyle>
      <a:lvl1pPr algn="r" rtl="0" eaLnBrk="0" fontAlgn="base" hangingPunct="0">
        <a:spcBef>
          <a:spcPct val="0"/>
        </a:spcBef>
        <a:spcAft>
          <a:spcPct val="0"/>
        </a:spcAft>
        <a:defRPr sz="2400" b="1">
          <a:solidFill>
            <a:srgbClr val="015CAB"/>
          </a:solidFill>
          <a:latin typeface="+mj-lt"/>
          <a:ea typeface="+mj-ea"/>
          <a:cs typeface="+mj-cs"/>
        </a:defRPr>
      </a:lvl1pPr>
      <a:lvl2pPr algn="r" rtl="0" eaLnBrk="0" fontAlgn="base" hangingPunct="0">
        <a:spcBef>
          <a:spcPct val="0"/>
        </a:spcBef>
        <a:spcAft>
          <a:spcPct val="0"/>
        </a:spcAft>
        <a:defRPr sz="2400" b="1">
          <a:solidFill>
            <a:srgbClr val="015CAB"/>
          </a:solidFill>
          <a:latin typeface="Arial" charset="0"/>
          <a:cs typeface="Times New Roman" pitchFamily="18" charset="0"/>
        </a:defRPr>
      </a:lvl2pPr>
      <a:lvl3pPr algn="r" rtl="0" eaLnBrk="0" fontAlgn="base" hangingPunct="0">
        <a:spcBef>
          <a:spcPct val="0"/>
        </a:spcBef>
        <a:spcAft>
          <a:spcPct val="0"/>
        </a:spcAft>
        <a:defRPr sz="2400" b="1">
          <a:solidFill>
            <a:srgbClr val="015CAB"/>
          </a:solidFill>
          <a:latin typeface="Arial" charset="0"/>
          <a:cs typeface="Times New Roman" pitchFamily="18" charset="0"/>
        </a:defRPr>
      </a:lvl3pPr>
      <a:lvl4pPr algn="r" rtl="0" eaLnBrk="0" fontAlgn="base" hangingPunct="0">
        <a:spcBef>
          <a:spcPct val="0"/>
        </a:spcBef>
        <a:spcAft>
          <a:spcPct val="0"/>
        </a:spcAft>
        <a:defRPr sz="2400" b="1">
          <a:solidFill>
            <a:srgbClr val="015CAB"/>
          </a:solidFill>
          <a:latin typeface="Arial" charset="0"/>
          <a:cs typeface="Times New Roman" pitchFamily="18" charset="0"/>
        </a:defRPr>
      </a:lvl4pPr>
      <a:lvl5pPr algn="r" rtl="0" eaLnBrk="0" fontAlgn="base" hangingPunct="0">
        <a:spcBef>
          <a:spcPct val="0"/>
        </a:spcBef>
        <a:spcAft>
          <a:spcPct val="0"/>
        </a:spcAft>
        <a:defRPr sz="2400" b="1">
          <a:solidFill>
            <a:srgbClr val="015CAB"/>
          </a:solidFill>
          <a:latin typeface="Arial" charset="0"/>
          <a:cs typeface="Times New Roman" pitchFamily="18" charset="0"/>
        </a:defRPr>
      </a:lvl5pPr>
      <a:lvl6pPr marL="457200" algn="l" rtl="0" fontAlgn="base">
        <a:spcBef>
          <a:spcPct val="0"/>
        </a:spcBef>
        <a:spcAft>
          <a:spcPct val="0"/>
        </a:spcAft>
        <a:defRPr sz="2200" b="1">
          <a:solidFill>
            <a:srgbClr val="015CAB"/>
          </a:solidFill>
          <a:latin typeface="Arial" charset="0"/>
          <a:cs typeface="Times New Roman" pitchFamily="18" charset="0"/>
        </a:defRPr>
      </a:lvl6pPr>
      <a:lvl7pPr marL="914400" algn="l" rtl="0" fontAlgn="base">
        <a:spcBef>
          <a:spcPct val="0"/>
        </a:spcBef>
        <a:spcAft>
          <a:spcPct val="0"/>
        </a:spcAft>
        <a:defRPr sz="2200" b="1">
          <a:solidFill>
            <a:srgbClr val="015CAB"/>
          </a:solidFill>
          <a:latin typeface="Arial" charset="0"/>
          <a:cs typeface="Times New Roman" pitchFamily="18" charset="0"/>
        </a:defRPr>
      </a:lvl7pPr>
      <a:lvl8pPr marL="1371600" algn="l" rtl="0" fontAlgn="base">
        <a:spcBef>
          <a:spcPct val="0"/>
        </a:spcBef>
        <a:spcAft>
          <a:spcPct val="0"/>
        </a:spcAft>
        <a:defRPr sz="2200" b="1">
          <a:solidFill>
            <a:srgbClr val="015CAB"/>
          </a:solidFill>
          <a:latin typeface="Arial" charset="0"/>
          <a:cs typeface="Times New Roman" pitchFamily="18" charset="0"/>
        </a:defRPr>
      </a:lvl8pPr>
      <a:lvl9pPr marL="1828800" algn="l" rtl="0" fontAlgn="base">
        <a:spcBef>
          <a:spcPct val="0"/>
        </a:spcBef>
        <a:spcAft>
          <a:spcPct val="0"/>
        </a:spcAft>
        <a:defRPr sz="2200" b="1">
          <a:solidFill>
            <a:srgbClr val="015CAB"/>
          </a:solidFill>
          <a:latin typeface="Arial" charset="0"/>
          <a:cs typeface="Times New Roman" pitchFamily="18" charset="0"/>
        </a:defRPr>
      </a:lvl9pPr>
    </p:titleStyle>
    <p:bodyStyle>
      <a:lvl1pPr marL="342900" indent="-342900" algn="l" rtl="0" eaLnBrk="0" fontAlgn="base" hangingPunct="0">
        <a:spcBef>
          <a:spcPct val="20000"/>
        </a:spcBef>
        <a:spcAft>
          <a:spcPct val="0"/>
        </a:spcAft>
        <a:buClr>
          <a:schemeClr val="accent1"/>
        </a:buClr>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2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000">
          <a:solidFill>
            <a:schemeClr val="tx1"/>
          </a:solidFill>
          <a:latin typeface="+mn-lt"/>
          <a:cs typeface="+mn-cs"/>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8.xm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8.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8.xml"/><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txBox="1">
            <a:spLocks noChangeArrowheads="1"/>
          </p:cNvSpPr>
          <p:nvPr/>
        </p:nvSpPr>
        <p:spPr bwMode="auto">
          <a:xfrm>
            <a:off x="533400" y="2133600"/>
            <a:ext cx="7777162" cy="36004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a:spcBef>
                <a:spcPct val="0"/>
              </a:spcBef>
              <a:buFontTx/>
              <a:buNone/>
            </a:pPr>
            <a:r>
              <a:rPr lang="en-US" altLang="en-US" sz="2200" i="1"/>
              <a:t/>
            </a:r>
            <a:br>
              <a:rPr lang="en-US" altLang="en-US" sz="2200" i="1"/>
            </a:br>
            <a:r>
              <a:rPr lang="en-US" altLang="en-US" sz="2200" i="1"/>
              <a:t/>
            </a:r>
            <a:br>
              <a:rPr lang="en-US" altLang="en-US" sz="2200" i="1"/>
            </a:br>
            <a:endParaRPr lang="en-US" altLang="en-US" sz="2500" b="1">
              <a:solidFill>
                <a:srgbClr val="015CAB"/>
              </a:solidFill>
            </a:endParaRPr>
          </a:p>
          <a:p>
            <a:pPr>
              <a:spcBef>
                <a:spcPct val="0"/>
              </a:spcBef>
              <a:buFontTx/>
              <a:buNone/>
            </a:pPr>
            <a:endParaRPr lang="en-GB" altLang="en-US" sz="2500" b="1">
              <a:solidFill>
                <a:srgbClr val="015CAB"/>
              </a:solidFill>
            </a:endParaRPr>
          </a:p>
          <a:p>
            <a:pPr>
              <a:spcBef>
                <a:spcPct val="0"/>
              </a:spcBef>
              <a:buFontTx/>
              <a:buNone/>
            </a:pPr>
            <a:endParaRPr lang="en-GB" altLang="en-US" sz="2500" b="1">
              <a:solidFill>
                <a:srgbClr val="015CAB"/>
              </a:solidFill>
            </a:endParaRPr>
          </a:p>
          <a:p>
            <a:pPr>
              <a:spcBef>
                <a:spcPct val="0"/>
              </a:spcBef>
              <a:buFontTx/>
              <a:buNone/>
            </a:pPr>
            <a:endParaRPr lang="en-GB" altLang="en-US" sz="2500" b="1">
              <a:solidFill>
                <a:srgbClr val="015CAB"/>
              </a:solidFill>
            </a:endParaRPr>
          </a:p>
          <a:p>
            <a:pPr>
              <a:spcBef>
                <a:spcPct val="0"/>
              </a:spcBef>
              <a:buFontTx/>
              <a:buNone/>
            </a:pPr>
            <a:endParaRPr lang="en-GB" altLang="en-US" sz="2500" b="1">
              <a:solidFill>
                <a:srgbClr val="015CAB"/>
              </a:solidFill>
            </a:endParaRPr>
          </a:p>
          <a:p>
            <a:pPr>
              <a:spcBef>
                <a:spcPct val="0"/>
              </a:spcBef>
              <a:buFontTx/>
              <a:buNone/>
            </a:pPr>
            <a:endParaRPr lang="en-GB" altLang="en-US" sz="2000" b="1">
              <a:solidFill>
                <a:srgbClr val="015CAB"/>
              </a:solidFill>
            </a:endParaRPr>
          </a:p>
        </p:txBody>
      </p:sp>
      <p:sp>
        <p:nvSpPr>
          <p:cNvPr id="22531" name="Footer Placeholder 5"/>
          <p:cNvSpPr>
            <a:spLocks noGrp="1"/>
          </p:cNvSpPr>
          <p:nvPr>
            <p:ph type="ftr" sz="quarter" idx="12"/>
          </p:nvPr>
        </p:nvSpPr>
        <p:spPr>
          <a:xfrm>
            <a:off x="1331913" y="6508750"/>
            <a:ext cx="6337300" cy="33337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4" name="Rectangle 3"/>
          <p:cNvSpPr/>
          <p:nvPr/>
        </p:nvSpPr>
        <p:spPr>
          <a:xfrm>
            <a:off x="609600" y="2057400"/>
            <a:ext cx="8305800" cy="3637919"/>
          </a:xfrm>
          <a:prstGeom prst="rect">
            <a:avLst/>
          </a:prstGeom>
        </p:spPr>
        <p:txBody>
          <a:bodyPr wrap="square">
            <a:spAutoFit/>
          </a:bodyPr>
          <a:lstStyle/>
          <a:p>
            <a:pPr algn="ctr">
              <a:buNone/>
            </a:pPr>
            <a:r>
              <a:rPr lang="en-US" dirty="0" smtClean="0"/>
              <a:t>“</a:t>
            </a:r>
            <a:r>
              <a:rPr lang="en-US" sz="2400" dirty="0" smtClean="0"/>
              <a:t>Support to the Ministry of Infrastructure for the Ukraine Urban Public Transport Framework Loan Project”</a:t>
            </a:r>
          </a:p>
          <a:p>
            <a:pPr algn="ctr">
              <a:buNone/>
            </a:pPr>
            <a:endParaRPr lang="en-US" sz="2400" dirty="0" smtClean="0"/>
          </a:p>
          <a:p>
            <a:pPr algn="ctr">
              <a:buNone/>
            </a:pPr>
            <a:endParaRPr lang="en-US" sz="2400" dirty="0" smtClean="0"/>
          </a:p>
          <a:p>
            <a:pPr algn="ctr">
              <a:buNone/>
            </a:pPr>
            <a:r>
              <a:rPr lang="en-US" sz="3600" b="1" dirty="0" smtClean="0"/>
              <a:t>Kick-off meeting</a:t>
            </a:r>
          </a:p>
          <a:p>
            <a:pPr algn="ctr">
              <a:buNone/>
            </a:pPr>
            <a:r>
              <a:rPr lang="en-US" sz="2400" b="1" dirty="0" smtClean="0"/>
              <a:t>The Project Procedure Manual (PPM)</a:t>
            </a:r>
          </a:p>
          <a:p>
            <a:pPr algn="ctr">
              <a:buNone/>
            </a:pPr>
            <a:endParaRPr lang="en-US" sz="2400" b="1" dirty="0" smtClean="0"/>
          </a:p>
          <a:p>
            <a:pPr algn="ctr">
              <a:buNone/>
            </a:pPr>
            <a:r>
              <a:rPr lang="en-US" dirty="0" smtClean="0"/>
              <a:t>Kiev, 13</a:t>
            </a:r>
            <a:r>
              <a:rPr lang="en-US" baseline="30000" dirty="0" smtClean="0"/>
              <a:t>th</a:t>
            </a:r>
            <a:r>
              <a:rPr lang="en-US" dirty="0" smtClean="0"/>
              <a:t> December 2016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10</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1"/>
            <a:ext cx="8229600" cy="6432530"/>
          </a:xfrm>
          <a:prstGeom prst="rect">
            <a:avLst/>
          </a:prstGeom>
        </p:spPr>
        <p:txBody>
          <a:bodyPr wrap="square">
            <a:spAutoFit/>
          </a:bodyPr>
          <a:lstStyle/>
          <a:p>
            <a:pPr algn="just">
              <a:buNone/>
            </a:pPr>
            <a:r>
              <a:rPr lang="en-GB" i="1" dirty="0" smtClean="0"/>
              <a:t>2.2.3 The PIUs (continued)</a:t>
            </a:r>
            <a:endParaRPr lang="en-GB" sz="1800" i="1" dirty="0" smtClean="0"/>
          </a:p>
          <a:p>
            <a:pPr algn="just">
              <a:buNone/>
            </a:pPr>
            <a:r>
              <a:rPr lang="en-GB" dirty="0" smtClean="0"/>
              <a:t>The PIU is responsible for </a:t>
            </a:r>
            <a:r>
              <a:rPr lang="en-GB" b="1" dirty="0" smtClean="0"/>
              <a:t>preparation</a:t>
            </a:r>
            <a:r>
              <a:rPr lang="en-GB" dirty="0" smtClean="0"/>
              <a:t> of sub-projects on behalf of the Final Beneficiary. Sub-projects will be prepared with Final Beneficiary’s’ own resources and/or with the support of Technical Assistance (TA). In case a TA support is required, the Final Beneficiary will have to present a TA request to the PMSU. All TA requests will be analysed by the PMSU, endorsed and submitted for approval to the EIB.</a:t>
            </a:r>
            <a:endParaRPr lang="en-US" dirty="0" smtClean="0"/>
          </a:p>
          <a:p>
            <a:pPr algn="just">
              <a:buNone/>
            </a:pPr>
            <a:r>
              <a:rPr lang="en-GB" dirty="0" smtClean="0"/>
              <a:t>The preparatory phase of a sub-project will generally consist of:</a:t>
            </a:r>
            <a:endParaRPr lang="en-US" dirty="0" smtClean="0"/>
          </a:p>
          <a:p>
            <a:pPr lvl="0" algn="just"/>
            <a:r>
              <a:rPr lang="en-GB" i="1" dirty="0" smtClean="0"/>
              <a:t>preparation of a feasibility study</a:t>
            </a:r>
            <a:r>
              <a:rPr lang="en-GB" dirty="0" smtClean="0"/>
              <a:t>, which should include, but is not limited to, demand analysis, options analysis, conceptual designs, cost estimates, cost benefit analysis, and</a:t>
            </a:r>
            <a:endParaRPr lang="en-US" dirty="0" smtClean="0"/>
          </a:p>
          <a:p>
            <a:pPr lvl="0" algn="just"/>
            <a:r>
              <a:rPr lang="en-GB" i="1" dirty="0" smtClean="0"/>
              <a:t>financial analysis</a:t>
            </a:r>
            <a:r>
              <a:rPr lang="en-GB" dirty="0" smtClean="0"/>
              <a:t>; the financial analysis should include the forecast tariff increase and the financial compensation to be allocated by the City to the transport company in order to service the reimbursement of the loan and the company operating expenses; </a:t>
            </a:r>
            <a:endParaRPr lang="en-US" dirty="0" smtClean="0"/>
          </a:p>
          <a:p>
            <a:pPr>
              <a:buNone/>
            </a:pPr>
            <a:endParaRPr lang="en-US" dirty="0" smtClean="0"/>
          </a:p>
          <a:p>
            <a:pPr algn="just">
              <a:buFontTx/>
              <a:buChar char="-"/>
            </a:pPr>
            <a:endParaRPr lang="en-US" dirty="0" smtClean="0"/>
          </a:p>
          <a:p>
            <a:pPr algn="just">
              <a:buNone/>
            </a:pPr>
            <a:endParaRPr lang="en-US" dirty="0" smtClean="0"/>
          </a:p>
          <a:p>
            <a:pPr>
              <a:buNone/>
            </a:pPr>
            <a:endParaRPr lang="en-US" dirty="0"/>
          </a:p>
        </p:txBody>
      </p:sp>
      <p:sp>
        <p:nvSpPr>
          <p:cNvPr id="7" name="Text Box 2"/>
          <p:cNvSpPr txBox="1">
            <a:spLocks noChangeArrowheads="1"/>
          </p:cNvSpPr>
          <p:nvPr/>
        </p:nvSpPr>
        <p:spPr bwMode="auto">
          <a:xfrm>
            <a:off x="152400" y="838200"/>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11</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1"/>
            <a:ext cx="8229600" cy="5324535"/>
          </a:xfrm>
          <a:prstGeom prst="rect">
            <a:avLst/>
          </a:prstGeom>
        </p:spPr>
        <p:txBody>
          <a:bodyPr wrap="square">
            <a:spAutoFit/>
          </a:bodyPr>
          <a:lstStyle/>
          <a:p>
            <a:pPr algn="just">
              <a:buNone/>
            </a:pPr>
            <a:r>
              <a:rPr lang="en-GB" i="1" dirty="0" smtClean="0"/>
              <a:t>2.2.3 The PIUs (continued)</a:t>
            </a:r>
            <a:endParaRPr lang="en-GB" sz="1800" i="1" dirty="0" smtClean="0"/>
          </a:p>
          <a:p>
            <a:pPr>
              <a:buFont typeface="Arial" pitchFamily="34" charset="0"/>
              <a:buChar char="•"/>
            </a:pPr>
            <a:r>
              <a:rPr lang="en-GB" dirty="0" smtClean="0"/>
              <a:t> sub project implementation and procurement plans</a:t>
            </a:r>
          </a:p>
          <a:p>
            <a:pPr algn="just">
              <a:buNone/>
            </a:pPr>
            <a:r>
              <a:rPr lang="en-GB" dirty="0" smtClean="0"/>
              <a:t>All procurement procedures and contracts related to individual sub-projects under UPTP will be reflected in a procurement plan prepared by the PIU and submitted to the PMSU for each respective sub-project.</a:t>
            </a:r>
            <a:endParaRPr lang="en-US" dirty="0" smtClean="0"/>
          </a:p>
          <a:p>
            <a:pPr algn="just">
              <a:buNone/>
            </a:pPr>
            <a:r>
              <a:rPr lang="en-GB" dirty="0" smtClean="0"/>
              <a:t>Procurement plans will be submitted to the EIB for review and approval (i.e. no objection).</a:t>
            </a:r>
          </a:p>
          <a:p>
            <a:pPr algn="just">
              <a:buFont typeface="Arial" pitchFamily="34" charset="0"/>
              <a:buChar char="•"/>
            </a:pPr>
            <a:r>
              <a:rPr lang="en-GB" i="1" dirty="0" smtClean="0"/>
              <a:t> Environmental and Social Impact Analyses</a:t>
            </a:r>
            <a:r>
              <a:rPr lang="en-GB" dirty="0" smtClean="0"/>
              <a:t> (ESIA) and other relevant studies must also be prepared, where justified. For instance, the Final Beneficiary shall undertake an </a:t>
            </a:r>
            <a:r>
              <a:rPr lang="en-GB" i="1" dirty="0" smtClean="0"/>
              <a:t>Environmental Impact Assessment</a:t>
            </a:r>
            <a:r>
              <a:rPr lang="en-GB" dirty="0" smtClean="0"/>
              <a:t> (EIA) for the sub-projects selected under the UPTP that add to the existing environment situation (such as the extension of tramway lines, construction of new depots, stations) in line with international convention to which Ukraine is a party and the principles of the Directive 2001/42/EC. </a:t>
            </a:r>
            <a:endParaRPr lang="en-US" dirty="0" smtClean="0"/>
          </a:p>
          <a:p>
            <a:pPr>
              <a:buNone/>
            </a:pPr>
            <a:endParaRPr lang="en-US" dirty="0"/>
          </a:p>
        </p:txBody>
      </p:sp>
      <p:sp>
        <p:nvSpPr>
          <p:cNvPr id="7" name="Text Box 2"/>
          <p:cNvSpPr txBox="1">
            <a:spLocks noChangeArrowheads="1"/>
          </p:cNvSpPr>
          <p:nvPr/>
        </p:nvSpPr>
        <p:spPr bwMode="auto">
          <a:xfrm>
            <a:off x="152400" y="838200"/>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12</a:t>
            </a:fld>
            <a:endParaRPr lang="en-US" altLang="en-US" sz="1000" smtClean="0">
              <a:solidFill>
                <a:srgbClr val="FFFFFF"/>
              </a:solidFill>
            </a:endParaRPr>
          </a:p>
        </p:txBody>
      </p:sp>
      <p:sp>
        <p:nvSpPr>
          <p:cNvPr id="23555" name="Text Box 4"/>
          <p:cNvSpPr txBox="1">
            <a:spLocks noChangeArrowheads="1"/>
          </p:cNvSpPr>
          <p:nvPr/>
        </p:nvSpPr>
        <p:spPr bwMode="auto">
          <a:xfrm>
            <a:off x="228600" y="9906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228600" y="914401"/>
            <a:ext cx="8534400" cy="6309420"/>
          </a:xfrm>
          <a:prstGeom prst="rect">
            <a:avLst/>
          </a:prstGeom>
        </p:spPr>
        <p:txBody>
          <a:bodyPr wrap="square">
            <a:spAutoFit/>
          </a:bodyPr>
          <a:lstStyle/>
          <a:p>
            <a:pPr algn="just">
              <a:buNone/>
            </a:pPr>
            <a:r>
              <a:rPr lang="en-GB" i="1" dirty="0" smtClean="0"/>
              <a:t>2.2.3 The PIUs (continued)</a:t>
            </a:r>
            <a:endParaRPr lang="en-GB" sz="1800" i="1" dirty="0" smtClean="0"/>
          </a:p>
          <a:p>
            <a:pPr algn="just">
              <a:buNone/>
            </a:pPr>
            <a:r>
              <a:rPr lang="en-GB" dirty="0" smtClean="0"/>
              <a:t>Sub-projects that complete the preparation phase will need to be approved by the UPTP Steering Committee and by the EIB for the signature of a Loan Fund Transfer Agreement. The Loan Fund Transfer Agreement shall be co-signed by up to 5 parties: Final Beneficiary, project promoter, MIU, MoF or others as agreed by EIB. </a:t>
            </a:r>
            <a:endParaRPr lang="en-US" dirty="0" smtClean="0"/>
          </a:p>
          <a:p>
            <a:pPr>
              <a:buNone/>
            </a:pPr>
            <a:endParaRPr lang="en-GB" dirty="0" smtClean="0"/>
          </a:p>
          <a:p>
            <a:pPr>
              <a:buNone/>
            </a:pPr>
            <a:r>
              <a:rPr lang="en-GB" dirty="0" smtClean="0"/>
              <a:t>Sub project </a:t>
            </a:r>
            <a:r>
              <a:rPr lang="en-GB" b="1" dirty="0" smtClean="0"/>
              <a:t>implementation</a:t>
            </a:r>
          </a:p>
          <a:p>
            <a:pPr algn="just">
              <a:buNone/>
            </a:pPr>
            <a:r>
              <a:rPr lang="en-GB" dirty="0" smtClean="0"/>
              <a:t>Key PIU tasks during the sub-project implementation phase are listed below:</a:t>
            </a:r>
            <a:endParaRPr lang="en-US" dirty="0" smtClean="0"/>
          </a:p>
          <a:p>
            <a:pPr lvl="0" algn="just"/>
            <a:r>
              <a:rPr lang="en-GB" dirty="0" smtClean="0"/>
              <a:t>Sub project administration;</a:t>
            </a:r>
            <a:endParaRPr lang="en-US" dirty="0" smtClean="0"/>
          </a:p>
          <a:p>
            <a:pPr lvl="0" algn="just"/>
            <a:r>
              <a:rPr lang="en-GB" dirty="0" smtClean="0"/>
              <a:t>Preparation of Terms of Reference for consultant tenders;</a:t>
            </a:r>
            <a:endParaRPr lang="en-US" dirty="0" smtClean="0"/>
          </a:p>
          <a:p>
            <a:pPr lvl="0" algn="just"/>
            <a:r>
              <a:rPr lang="en-GB" dirty="0" smtClean="0"/>
              <a:t>Preparation or supervising preparation of tender documents for works and supplies;</a:t>
            </a:r>
            <a:endParaRPr lang="en-US" dirty="0" smtClean="0"/>
          </a:p>
          <a:p>
            <a:pPr lvl="0" algn="just"/>
            <a:r>
              <a:rPr lang="en-GB" dirty="0" smtClean="0"/>
              <a:t>Provision of answers and technical clarifications during the tender period;</a:t>
            </a:r>
            <a:endParaRPr lang="en-US" dirty="0" smtClean="0"/>
          </a:p>
          <a:p>
            <a:pPr>
              <a:buNone/>
            </a:pPr>
            <a:endParaRPr lang="en-GB" b="1" dirty="0" smtClean="0"/>
          </a:p>
          <a:p>
            <a:pPr>
              <a:buNone/>
            </a:pPr>
            <a:endParaRPr lang="en-GB" b="1" dirty="0" smtClean="0"/>
          </a:p>
          <a:p>
            <a:pPr>
              <a:buNone/>
            </a:pPr>
            <a:endParaRPr lang="en-US" dirty="0"/>
          </a:p>
        </p:txBody>
      </p:sp>
      <p:sp>
        <p:nvSpPr>
          <p:cNvPr id="7" name="Text Box 2"/>
          <p:cNvSpPr txBox="1">
            <a:spLocks noChangeArrowheads="1"/>
          </p:cNvSpPr>
          <p:nvPr/>
        </p:nvSpPr>
        <p:spPr bwMode="auto">
          <a:xfrm>
            <a:off x="152400" y="838200"/>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13</a:t>
            </a:fld>
            <a:endParaRPr lang="en-US" altLang="en-US" sz="1000" smtClean="0">
              <a:solidFill>
                <a:srgbClr val="FFFFFF"/>
              </a:solidFill>
            </a:endParaRPr>
          </a:p>
        </p:txBody>
      </p:sp>
      <p:sp>
        <p:nvSpPr>
          <p:cNvPr id="23555" name="Text Box 4"/>
          <p:cNvSpPr txBox="1">
            <a:spLocks noChangeArrowheads="1"/>
          </p:cNvSpPr>
          <p:nvPr/>
        </p:nvSpPr>
        <p:spPr bwMode="auto">
          <a:xfrm>
            <a:off x="228600" y="9906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228600" y="914401"/>
            <a:ext cx="8534400" cy="7134261"/>
          </a:xfrm>
          <a:prstGeom prst="rect">
            <a:avLst/>
          </a:prstGeom>
        </p:spPr>
        <p:txBody>
          <a:bodyPr wrap="square">
            <a:spAutoFit/>
          </a:bodyPr>
          <a:lstStyle/>
          <a:p>
            <a:pPr algn="just">
              <a:buNone/>
            </a:pPr>
            <a:r>
              <a:rPr lang="en-GB" dirty="0" smtClean="0"/>
              <a:t>2.2.3 </a:t>
            </a:r>
            <a:r>
              <a:rPr lang="en-GB" i="1" dirty="0" smtClean="0"/>
              <a:t>The PIUs (continued)</a:t>
            </a:r>
          </a:p>
          <a:p>
            <a:pPr lvl="0" algn="just"/>
            <a:r>
              <a:rPr lang="en-GB" dirty="0" smtClean="0"/>
              <a:t>Organisation of site visits and clarification meetings with tenderers;</a:t>
            </a:r>
            <a:endParaRPr lang="en-US" dirty="0" smtClean="0"/>
          </a:p>
          <a:p>
            <a:pPr lvl="0" algn="just"/>
            <a:r>
              <a:rPr lang="en-GB" dirty="0" smtClean="0"/>
              <a:t>Management of tender evaluation and contract awards;</a:t>
            </a:r>
            <a:endParaRPr lang="en-US" dirty="0" smtClean="0"/>
          </a:p>
          <a:p>
            <a:pPr lvl="0" algn="just"/>
            <a:r>
              <a:rPr lang="en-GB" dirty="0" smtClean="0"/>
              <a:t>Carrying out Publicity Measures;</a:t>
            </a:r>
            <a:endParaRPr lang="en-US" dirty="0" smtClean="0"/>
          </a:p>
          <a:p>
            <a:pPr lvl="0" algn="just"/>
            <a:r>
              <a:rPr lang="en-GB" dirty="0" smtClean="0"/>
              <a:t>For works contracts, ensure that the quality of construction works is in full compliance with best practice construction standards and that the progress of construction works is recorded in the construction site record books;</a:t>
            </a:r>
            <a:endParaRPr lang="en-US" dirty="0" smtClean="0"/>
          </a:p>
          <a:p>
            <a:pPr lvl="0" algn="just"/>
            <a:r>
              <a:rPr lang="en-GB" dirty="0" smtClean="0"/>
              <a:t>Financial management;</a:t>
            </a:r>
            <a:endParaRPr lang="en-US" dirty="0" smtClean="0"/>
          </a:p>
          <a:p>
            <a:pPr lvl="0" algn="just"/>
            <a:r>
              <a:rPr lang="en-GB" dirty="0" smtClean="0"/>
              <a:t>Accountant management;</a:t>
            </a:r>
            <a:endParaRPr lang="en-US" dirty="0" smtClean="0"/>
          </a:p>
          <a:p>
            <a:pPr lvl="0" algn="just"/>
            <a:r>
              <a:rPr lang="en-GB" dirty="0" smtClean="0"/>
              <a:t>Reporting in compliance with actual regulations and contracts;</a:t>
            </a:r>
            <a:endParaRPr lang="en-US" dirty="0" smtClean="0"/>
          </a:p>
          <a:p>
            <a:pPr lvl="0" algn="just"/>
            <a:r>
              <a:rPr lang="en-GB" dirty="0" smtClean="0"/>
              <a:t>Archiving records of all documents and communications and support audits;</a:t>
            </a:r>
            <a:endParaRPr lang="en-US" dirty="0" smtClean="0"/>
          </a:p>
          <a:p>
            <a:pPr lvl="0" algn="just"/>
            <a:r>
              <a:rPr lang="en-GB" dirty="0" smtClean="0"/>
              <a:t>Attend all regular weekly and monthly meetings;</a:t>
            </a:r>
            <a:endParaRPr lang="en-US" dirty="0" smtClean="0"/>
          </a:p>
          <a:p>
            <a:pPr lvl="0" algn="just"/>
            <a:r>
              <a:rPr lang="en-GB" dirty="0" smtClean="0"/>
              <a:t>Sub-project progress monitoring and reporting</a:t>
            </a:r>
            <a:endParaRPr lang="en-US" dirty="0" smtClean="0"/>
          </a:p>
          <a:p>
            <a:pPr algn="just">
              <a:buNone/>
            </a:pPr>
            <a:endParaRPr lang="en-GB" sz="1800" i="1" dirty="0" smtClean="0"/>
          </a:p>
          <a:p>
            <a:pPr>
              <a:buNone/>
            </a:pPr>
            <a:endParaRPr lang="en-GB" dirty="0" smtClean="0"/>
          </a:p>
          <a:p>
            <a:pPr>
              <a:buNone/>
            </a:pPr>
            <a:endParaRPr lang="en-GB" b="1" dirty="0" smtClean="0"/>
          </a:p>
          <a:p>
            <a:pPr>
              <a:buNone/>
            </a:pPr>
            <a:endParaRPr lang="en-GB" b="1" dirty="0" smtClean="0"/>
          </a:p>
          <a:p>
            <a:pPr>
              <a:buNone/>
            </a:pPr>
            <a:endParaRPr lang="en-US" dirty="0"/>
          </a:p>
        </p:txBody>
      </p:sp>
      <p:sp>
        <p:nvSpPr>
          <p:cNvPr id="7" name="Text Box 2"/>
          <p:cNvSpPr txBox="1">
            <a:spLocks noChangeArrowheads="1"/>
          </p:cNvSpPr>
          <p:nvPr/>
        </p:nvSpPr>
        <p:spPr bwMode="auto">
          <a:xfrm>
            <a:off x="152400" y="838200"/>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14</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4579715"/>
          </a:xfrm>
          <a:prstGeom prst="rect">
            <a:avLst/>
          </a:prstGeom>
        </p:spPr>
        <p:txBody>
          <a:bodyPr wrap="square">
            <a:spAutoFit/>
          </a:bodyPr>
          <a:lstStyle/>
          <a:p>
            <a:pPr>
              <a:buNone/>
            </a:pPr>
            <a:r>
              <a:rPr lang="fr-FR" sz="1800" b="1" dirty="0" smtClean="0"/>
              <a:t>3 </a:t>
            </a:r>
            <a:r>
              <a:rPr lang="fr-FR" sz="1800" b="1" dirty="0" err="1" smtClean="0"/>
              <a:t>Sub</a:t>
            </a:r>
            <a:r>
              <a:rPr lang="fr-FR" sz="1800" b="1" dirty="0" smtClean="0"/>
              <a:t>-Project cycle</a:t>
            </a:r>
            <a:endParaRPr lang="en-US" sz="1800" b="1" dirty="0" smtClean="0"/>
          </a:p>
          <a:p>
            <a:pPr algn="just">
              <a:buNone/>
            </a:pPr>
            <a:r>
              <a:rPr lang="en-GB" sz="1800" dirty="0" smtClean="0"/>
              <a:t>3.1 Cabinet of Ministers of Ukraine Resolution No 70</a:t>
            </a:r>
          </a:p>
          <a:p>
            <a:pPr algn="just">
              <a:buNone/>
            </a:pPr>
            <a:r>
              <a:rPr lang="en-GB" sz="1800" dirty="0" smtClean="0"/>
              <a:t>The sub-project cycle will have as well to correspond to the Cabinet of Ministers of Ukraine Resolution No.70 “On preparation, implementation, monitoring and completion of economic and social development projects of Ukraine supported by IFIs”. The 6 main steps in the project cycle under the UPTP are presented in the illustration below:</a:t>
            </a:r>
          </a:p>
          <a:p>
            <a:pPr algn="just">
              <a:buNone/>
            </a:pPr>
            <a:endParaRPr lang="en-GB" sz="1800" dirty="0" smtClean="0"/>
          </a:p>
          <a:p>
            <a:pPr>
              <a:buNone/>
            </a:pPr>
            <a:endParaRPr lang="en-GB" sz="1800" dirty="0" smtClean="0"/>
          </a:p>
          <a:p>
            <a:pPr>
              <a:buNone/>
            </a:pPr>
            <a:endParaRPr lang="en-US" sz="1800" dirty="0" smtClean="0"/>
          </a:p>
          <a:p>
            <a:pPr algn="just">
              <a:buNone/>
            </a:pPr>
            <a:endParaRPr lang="en-GB" sz="1800" i="1" dirty="0" smtClean="0"/>
          </a:p>
          <a:p>
            <a:pPr algn="just">
              <a:buFontTx/>
              <a:buChar char="-"/>
            </a:pPr>
            <a:endParaRPr lang="en-US" dirty="0" smtClean="0"/>
          </a:p>
          <a:p>
            <a:pPr algn="just">
              <a:buNone/>
            </a:pPr>
            <a:endParaRPr lang="en-US" dirty="0" smtClean="0"/>
          </a:p>
          <a:p>
            <a:pPr>
              <a:buNone/>
            </a:pPr>
            <a:endParaRPr lang="en-US" dirty="0"/>
          </a:p>
        </p:txBody>
      </p:sp>
      <p:sp>
        <p:nvSpPr>
          <p:cNvPr id="7" name="Text Box 2"/>
          <p:cNvSpPr txBox="1">
            <a:spLocks noChangeArrowheads="1"/>
          </p:cNvSpPr>
          <p:nvPr/>
        </p:nvSpPr>
        <p:spPr bwMode="auto">
          <a:xfrm>
            <a:off x="152400" y="838200"/>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pic>
        <p:nvPicPr>
          <p:cNvPr id="1030" name="Picture 6"/>
          <p:cNvPicPr>
            <a:picLocks noChangeAspect="1" noChangeArrowheads="1"/>
          </p:cNvPicPr>
          <p:nvPr/>
        </p:nvPicPr>
        <p:blipFill>
          <a:blip r:embed="rId4"/>
          <a:srcRect/>
          <a:stretch>
            <a:fillRect/>
          </a:stretch>
        </p:blipFill>
        <p:spPr bwMode="auto">
          <a:xfrm>
            <a:off x="209551" y="3124200"/>
            <a:ext cx="8553450" cy="30480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15</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1729704"/>
          </a:xfrm>
          <a:prstGeom prst="rect">
            <a:avLst/>
          </a:prstGeom>
        </p:spPr>
        <p:txBody>
          <a:bodyPr wrap="square">
            <a:spAutoFit/>
          </a:bodyPr>
          <a:lstStyle/>
          <a:p>
            <a:pPr>
              <a:buNone/>
            </a:pPr>
            <a:endParaRPr lang="en-GB" b="1" dirty="0" smtClean="0"/>
          </a:p>
          <a:p>
            <a:pPr>
              <a:buNone/>
            </a:pPr>
            <a:r>
              <a:rPr lang="fr-FR" sz="1800" b="1" dirty="0" smtClean="0"/>
              <a:t>3 </a:t>
            </a:r>
            <a:r>
              <a:rPr lang="fr-FR" sz="1800" b="1" dirty="0" err="1" smtClean="0"/>
              <a:t>Sub</a:t>
            </a:r>
            <a:r>
              <a:rPr lang="fr-FR" sz="1800" b="1" dirty="0" smtClean="0"/>
              <a:t>-Project cycle</a:t>
            </a:r>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pic>
        <p:nvPicPr>
          <p:cNvPr id="2052" name="Picture 4"/>
          <p:cNvPicPr>
            <a:picLocks noChangeAspect="1" noChangeArrowheads="1"/>
          </p:cNvPicPr>
          <p:nvPr/>
        </p:nvPicPr>
        <p:blipFill>
          <a:blip r:embed="rId4"/>
          <a:srcRect/>
          <a:stretch>
            <a:fillRect/>
          </a:stretch>
        </p:blipFill>
        <p:spPr bwMode="auto">
          <a:xfrm>
            <a:off x="381000" y="1752600"/>
            <a:ext cx="8429625" cy="443865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16</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2726900"/>
          </a:xfrm>
          <a:prstGeom prst="rect">
            <a:avLst/>
          </a:prstGeom>
        </p:spPr>
        <p:txBody>
          <a:bodyPr wrap="square">
            <a:spAutoFit/>
          </a:bodyPr>
          <a:lstStyle/>
          <a:p>
            <a:pPr>
              <a:buNone/>
            </a:pPr>
            <a:endParaRPr lang="en-GB" b="1" dirty="0" smtClean="0"/>
          </a:p>
          <a:p>
            <a:pPr>
              <a:buNone/>
            </a:pPr>
            <a:r>
              <a:rPr lang="fr-FR" sz="1800" b="1" dirty="0" smtClean="0"/>
              <a:t>3 </a:t>
            </a:r>
            <a:r>
              <a:rPr lang="fr-FR" sz="1800" b="1" dirty="0" err="1" smtClean="0"/>
              <a:t>Sub</a:t>
            </a:r>
            <a:r>
              <a:rPr lang="fr-FR" sz="1800" b="1" dirty="0" smtClean="0"/>
              <a:t>-Project cycle</a:t>
            </a:r>
          </a:p>
          <a:p>
            <a:pPr>
              <a:buNone/>
            </a:pPr>
            <a:r>
              <a:rPr lang="fr-FR" sz="1800" i="1" dirty="0" smtClean="0"/>
              <a:t>In case of </a:t>
            </a:r>
            <a:r>
              <a:rPr lang="fr-FR" sz="1800" i="1" dirty="0" err="1" smtClean="0"/>
              <a:t>works</a:t>
            </a:r>
            <a:endParaRPr lang="fr-FR" sz="1800" i="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pic>
        <p:nvPicPr>
          <p:cNvPr id="3075" name="Picture 3"/>
          <p:cNvPicPr>
            <a:picLocks noChangeAspect="1" noChangeArrowheads="1"/>
          </p:cNvPicPr>
          <p:nvPr/>
        </p:nvPicPr>
        <p:blipFill>
          <a:blip r:embed="rId4"/>
          <a:srcRect/>
          <a:stretch>
            <a:fillRect/>
          </a:stretch>
        </p:blipFill>
        <p:spPr bwMode="auto">
          <a:xfrm>
            <a:off x="228601" y="1905000"/>
            <a:ext cx="8610599" cy="4419600"/>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17</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dirty="0"/>
          </a:p>
          <a:p>
            <a:pPr>
              <a:buFont typeface="Wingdings" pitchFamily="2" charset="2"/>
              <a:buChar char="§"/>
            </a:pPr>
            <a:endParaRPr lang="en-GB" altLang="en-US" sz="2000" dirty="0"/>
          </a:p>
          <a:p>
            <a:pPr>
              <a:buFont typeface="Wingdings" pitchFamily="2" charset="2"/>
              <a:buChar char="§"/>
            </a:pPr>
            <a:endParaRPr lang="en-GB" altLang="en-US" sz="2000" dirty="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10261271"/>
          </a:xfrm>
          <a:prstGeom prst="rect">
            <a:avLst/>
          </a:prstGeom>
        </p:spPr>
        <p:txBody>
          <a:bodyPr wrap="square">
            <a:spAutoFit/>
          </a:bodyPr>
          <a:lstStyle/>
          <a:p>
            <a:pPr>
              <a:buNone/>
            </a:pPr>
            <a:r>
              <a:rPr lang="fr-FR" sz="1800" b="1" dirty="0" smtClean="0"/>
              <a:t>3 </a:t>
            </a:r>
            <a:r>
              <a:rPr lang="fr-FR" sz="1800" b="1" dirty="0" err="1" smtClean="0"/>
              <a:t>Sub</a:t>
            </a:r>
            <a:r>
              <a:rPr lang="fr-FR" sz="1800" b="1" dirty="0" smtClean="0"/>
              <a:t>-</a:t>
            </a:r>
            <a:r>
              <a:rPr lang="en-GB" sz="1800" b="1" dirty="0" smtClean="0"/>
              <a:t>Project cycle</a:t>
            </a:r>
          </a:p>
          <a:p>
            <a:pPr>
              <a:buNone/>
            </a:pPr>
            <a:r>
              <a:rPr lang="en-GB" sz="1800" b="1" dirty="0" smtClean="0"/>
              <a:t>3.2 the sub-projects eligibility</a:t>
            </a:r>
          </a:p>
          <a:p>
            <a:pPr algn="just"/>
            <a:r>
              <a:rPr lang="en-US" sz="1800" dirty="0" smtClean="0"/>
              <a:t>Each eligible Sub-Project with a total investment cost below € 25 million shall be selected by the Borrower and shall be subject to </a:t>
            </a:r>
            <a:r>
              <a:rPr lang="en-US" sz="1800" b="1" dirty="0" smtClean="0"/>
              <a:t>ex-post</a:t>
            </a:r>
            <a:r>
              <a:rPr lang="en-US" sz="1800" dirty="0" smtClean="0"/>
              <a:t> confirmation of eligibility by the Bank.  The Borrower shall submit an Allocation Request in a form prescribed by the PPM. </a:t>
            </a:r>
          </a:p>
          <a:p>
            <a:pPr algn="just"/>
            <a:r>
              <a:rPr lang="en-US" sz="1800" dirty="0" smtClean="0"/>
              <a:t>Each eligible Sub-Project with a total investment cost of € 25 million or more but less than €  50 million shall be submitted </a:t>
            </a:r>
            <a:r>
              <a:rPr lang="en-US" sz="1800" b="1" dirty="0" smtClean="0"/>
              <a:t>ex-ante</a:t>
            </a:r>
            <a:r>
              <a:rPr lang="en-US" sz="1800" dirty="0" smtClean="0"/>
              <a:t> to the Bank for approval before disbursement of the Loan to the Borrower using a pro-forma prescribed by the PPM.  The Bank shall have the right to request the Borrower to provide additional information.  Partial or full appraisal of the Sub-Project may be undertaken by the Bank, if deemed necessary. </a:t>
            </a:r>
          </a:p>
          <a:p>
            <a:pPr algn="just"/>
            <a:r>
              <a:rPr lang="en-US" sz="1800" dirty="0" smtClean="0"/>
              <a:t>Each eligible Sub-Project with a total investment cost of € 50 million or above shall be treated as </a:t>
            </a:r>
            <a:r>
              <a:rPr lang="en-US" sz="1800" b="1" dirty="0" smtClean="0"/>
              <a:t>a separate loan and appraised separately by the Bank.</a:t>
            </a:r>
            <a:r>
              <a:rPr lang="en-US" sz="1800" dirty="0" smtClean="0"/>
              <a:t>  Such Sub-Projects shall be subject to the Bank’s approval before disbursement of the Loan to the Borrower. The Borrower shall provide documentation as may be requested by the Bank at its discretion.  A Sub-Project requiring separate appraisal may be subject to additional conditions to be agreed with the Borrower and, as applicable, the relevant Final Beneficiary. </a:t>
            </a:r>
          </a:p>
          <a:p>
            <a:pPr>
              <a:buNone/>
            </a:pPr>
            <a:endParaRPr lang="en-GB" sz="1800" b="1" dirty="0" smtClean="0"/>
          </a:p>
          <a:p>
            <a:pPr>
              <a:buNone/>
            </a:pPr>
            <a:endParaRPr lang="en-GB" sz="1800" b="1" dirty="0" smtClean="0"/>
          </a:p>
          <a:p>
            <a:pPr>
              <a:buNone/>
            </a:pPr>
            <a:endParaRPr lang="en-GB" sz="1800" b="1" dirty="0" smtClean="0"/>
          </a:p>
          <a:p>
            <a:pPr>
              <a:buNone/>
            </a:pPr>
            <a:endParaRPr lang="en-GB" sz="1800" b="1" dirty="0" smtClean="0"/>
          </a:p>
          <a:p>
            <a:pPr>
              <a:buNone/>
            </a:pPr>
            <a:endParaRPr lang="en-GB" sz="1800" b="1" dirty="0" smtClean="0"/>
          </a:p>
          <a:p>
            <a:pPr>
              <a:buNone/>
            </a:pPr>
            <a:endParaRPr lang="en-GB" sz="1800" b="1" dirty="0" smtClean="0"/>
          </a:p>
          <a:p>
            <a:pPr>
              <a:buNone/>
            </a:pPr>
            <a:endParaRPr lang="en-GB" sz="1800" b="1" dirty="0" smtClean="0"/>
          </a:p>
          <a:p>
            <a:pPr>
              <a:buNone/>
            </a:pPr>
            <a:endParaRPr lang="en-GB" sz="1800" b="1" dirty="0" smtClean="0"/>
          </a:p>
          <a:p>
            <a:pPr>
              <a:buNone/>
            </a:pPr>
            <a:endParaRPr lang="en-GB"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18</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534400" cy="6370975"/>
          </a:xfrm>
          <a:prstGeom prst="rect">
            <a:avLst/>
          </a:prstGeom>
        </p:spPr>
        <p:txBody>
          <a:bodyPr wrap="square">
            <a:spAutoFit/>
          </a:bodyPr>
          <a:lstStyle/>
          <a:p>
            <a:pPr>
              <a:buNone/>
            </a:pPr>
            <a:r>
              <a:rPr lang="en-US" b="1" dirty="0" smtClean="0"/>
              <a:t>4 Data, Documents transmission and archiving policy</a:t>
            </a:r>
          </a:p>
          <a:p>
            <a:pPr algn="just">
              <a:buNone/>
            </a:pPr>
            <a:r>
              <a:rPr lang="en-GB" i="1" dirty="0" smtClean="0"/>
              <a:t>4.1 General</a:t>
            </a:r>
          </a:p>
          <a:p>
            <a:pPr algn="just">
              <a:buNone/>
            </a:pPr>
            <a:r>
              <a:rPr lang="en-GB" dirty="0" smtClean="0"/>
              <a:t>All correspondence of strategic importance within UPTP on behalf of the MoI shall be endorsed by the Project Coordinator or Project Manager, and on behalf of each PIU by the respective Head of PIU/ Sub-Project Manager.</a:t>
            </a:r>
            <a:endParaRPr lang="en-US" dirty="0" smtClean="0"/>
          </a:p>
          <a:p>
            <a:pPr algn="just">
              <a:buNone/>
            </a:pPr>
            <a:r>
              <a:rPr lang="en-GB" i="1" dirty="0" smtClean="0"/>
              <a:t>All incoming </a:t>
            </a:r>
            <a:r>
              <a:rPr lang="en-GB" dirty="0" smtClean="0"/>
              <a:t>documents under the UPTP shall be subject of obligatory registration. The registration shall be done by the office or assigned officer of MoI, PMSU or PIU, through attachment of an incoming reference number and making a relevant log in the incoming documents registers.</a:t>
            </a:r>
            <a:endParaRPr lang="en-US" dirty="0" smtClean="0"/>
          </a:p>
          <a:p>
            <a:pPr algn="just">
              <a:buNone/>
            </a:pPr>
            <a:r>
              <a:rPr lang="en-GB" dirty="0" smtClean="0"/>
              <a:t>The incoming document shall be forwarded to the addressee.  A copy of this document shall be filed in a specified folder, assigned for such type of documentation.</a:t>
            </a:r>
            <a:endParaRPr lang="en-US" dirty="0" smtClean="0"/>
          </a:p>
          <a:p>
            <a:pPr algn="just">
              <a:buNone/>
            </a:pPr>
            <a:r>
              <a:rPr lang="en-GB" dirty="0" smtClean="0"/>
              <a:t>In the impossibility to identify the officer to whom the incoming document has been addressed, it shall be forwarded for consideration to the Project Manager, and in the case of a PIU to the Sub-Project Manager, for consequent decision and action. </a:t>
            </a:r>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19</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534400" cy="7294305"/>
          </a:xfrm>
          <a:prstGeom prst="rect">
            <a:avLst/>
          </a:prstGeom>
        </p:spPr>
        <p:txBody>
          <a:bodyPr wrap="square">
            <a:spAutoFit/>
          </a:bodyPr>
          <a:lstStyle/>
          <a:p>
            <a:pPr>
              <a:buNone/>
            </a:pPr>
            <a:r>
              <a:rPr lang="en-US" b="1" dirty="0" smtClean="0"/>
              <a:t>4 Data, Documents transmission and archiving policy</a:t>
            </a:r>
          </a:p>
          <a:p>
            <a:pPr algn="just">
              <a:buNone/>
            </a:pPr>
            <a:r>
              <a:rPr lang="en-GB" i="1" dirty="0" smtClean="0"/>
              <a:t>All outgoing </a:t>
            </a:r>
            <a:r>
              <a:rPr lang="en-GB" dirty="0" smtClean="0"/>
              <a:t>documents shall be subject to registration in a special logbook, with attachment of an appropriate reference number in the office of the PMSU or PIU. In case the attachment is too big in terms of number of pages reference to location of the hardcopy shall be indicated.</a:t>
            </a:r>
          </a:p>
          <a:p>
            <a:pPr algn="just">
              <a:buNone/>
            </a:pPr>
            <a:endParaRPr lang="en-GB" dirty="0" smtClean="0"/>
          </a:p>
          <a:p>
            <a:pPr algn="just">
              <a:buNone/>
            </a:pPr>
            <a:r>
              <a:rPr lang="en-GB" i="1" dirty="0" smtClean="0"/>
              <a:t>4.2 Language</a:t>
            </a:r>
          </a:p>
          <a:p>
            <a:pPr algn="just">
              <a:buNone/>
            </a:pPr>
            <a:endParaRPr lang="en-GB" i="1" dirty="0" smtClean="0"/>
          </a:p>
          <a:p>
            <a:pPr algn="just">
              <a:buNone/>
            </a:pPr>
            <a:r>
              <a:rPr lang="en-GB" dirty="0" smtClean="0"/>
              <a:t>Documents, evidence, notices and communications provided or made by the UPTP stakeholders to the EIB shall be provided in the English language unless the original language of the document is not English, in which case the document shall be provided to the Bank in its original language together with an English translation thereof. The Bank can request a certified English translation.</a:t>
            </a:r>
          </a:p>
          <a:p>
            <a:pPr algn="just">
              <a:buNone/>
            </a:pPr>
            <a:endParaRPr lang="en-GB" dirty="0" smtClean="0"/>
          </a:p>
          <a:p>
            <a:pPr algn="just">
              <a:buNone/>
            </a:pPr>
            <a:endParaRPr lang="en-US" dirty="0" smtClean="0"/>
          </a:p>
          <a:p>
            <a:pPr algn="just">
              <a:buNone/>
            </a:pPr>
            <a:endParaRPr lang="en-GB" dirty="0" smtClean="0"/>
          </a:p>
          <a:p>
            <a:pPr algn="just">
              <a:buNone/>
            </a:pPr>
            <a:endParaRPr lang="en-US" dirty="0" smtClean="0"/>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404813"/>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228600" y="990600"/>
            <a:ext cx="8686800" cy="8820876"/>
          </a:xfrm>
          <a:prstGeom prst="rect">
            <a:avLst/>
          </a:prstGeom>
        </p:spPr>
        <p:txBody>
          <a:bodyPr wrap="square">
            <a:spAutoFit/>
          </a:bodyPr>
          <a:lstStyle/>
          <a:p>
            <a:pPr>
              <a:buNone/>
            </a:pPr>
            <a:r>
              <a:rPr lang="en-US" b="1" dirty="0" smtClean="0"/>
              <a:t>	</a:t>
            </a:r>
          </a:p>
          <a:p>
            <a:pPr>
              <a:buNone/>
            </a:pPr>
            <a:endParaRPr lang="en-US" sz="1600" b="1" dirty="0" smtClean="0"/>
          </a:p>
          <a:p>
            <a:pPr>
              <a:buNone/>
            </a:pPr>
            <a:r>
              <a:rPr lang="en-US" sz="1600" b="1" dirty="0" smtClean="0"/>
              <a:t>		</a:t>
            </a:r>
            <a:r>
              <a:rPr lang="en-US" sz="1600" i="1" dirty="0" smtClean="0"/>
              <a:t>Table of contents</a:t>
            </a:r>
          </a:p>
          <a:p>
            <a:pPr>
              <a:buNone/>
            </a:pPr>
            <a:endParaRPr lang="en-US" sz="1600" b="1" dirty="0" smtClean="0"/>
          </a:p>
          <a:p>
            <a:pPr>
              <a:buNone/>
            </a:pPr>
            <a:endParaRPr lang="en-US" sz="1600" b="1" dirty="0" smtClean="0"/>
          </a:p>
          <a:p>
            <a:pPr>
              <a:buNone/>
            </a:pPr>
            <a:r>
              <a:rPr lang="en-US" sz="1600" b="1" dirty="0" smtClean="0"/>
              <a:t>1 Purpose</a:t>
            </a:r>
            <a:r>
              <a:rPr lang="en-US" sz="1600" dirty="0" smtClean="0"/>
              <a:t> </a:t>
            </a:r>
          </a:p>
          <a:p>
            <a:pPr>
              <a:buNone/>
            </a:pPr>
            <a:endParaRPr lang="en-GB" sz="1600" dirty="0" smtClean="0"/>
          </a:p>
          <a:p>
            <a:pPr>
              <a:buNone/>
            </a:pPr>
            <a:r>
              <a:rPr lang="en-GB" sz="1600" b="1" dirty="0" smtClean="0"/>
              <a:t>2 Institutional organisation </a:t>
            </a:r>
          </a:p>
          <a:p>
            <a:pPr>
              <a:buNone/>
            </a:pPr>
            <a:r>
              <a:rPr lang="en-GB" sz="1600" dirty="0" smtClean="0"/>
              <a:t>   2.1 Project stakeholders</a:t>
            </a:r>
          </a:p>
          <a:p>
            <a:pPr>
              <a:buNone/>
            </a:pPr>
            <a:r>
              <a:rPr lang="en-GB" sz="1600" dirty="0" smtClean="0"/>
              <a:t>   2.2 Project entities</a:t>
            </a:r>
            <a:endParaRPr lang="en-US" sz="1600" dirty="0" smtClean="0"/>
          </a:p>
          <a:p>
            <a:pPr>
              <a:buNone/>
            </a:pPr>
            <a:endParaRPr lang="en-GB" sz="1600" b="1" dirty="0" smtClean="0"/>
          </a:p>
          <a:p>
            <a:pPr>
              <a:buNone/>
            </a:pPr>
            <a:r>
              <a:rPr lang="en-GB" sz="1600" b="1" dirty="0" smtClean="0"/>
              <a:t>3 Sub-Projects cycle and procedures </a:t>
            </a:r>
          </a:p>
          <a:p>
            <a:pPr>
              <a:buNone/>
            </a:pPr>
            <a:endParaRPr lang="en-GB" sz="1600" b="1" dirty="0" smtClean="0"/>
          </a:p>
          <a:p>
            <a:pPr>
              <a:buNone/>
            </a:pPr>
            <a:r>
              <a:rPr lang="en-GB" sz="1600" b="1" dirty="0" smtClean="0"/>
              <a:t>4 Data, Documents transmission and archiving policy</a:t>
            </a:r>
          </a:p>
          <a:p>
            <a:pPr>
              <a:buNone/>
            </a:pPr>
            <a:endParaRPr lang="en-GB" sz="1600" b="1" dirty="0" smtClean="0"/>
          </a:p>
          <a:p>
            <a:pPr>
              <a:buNone/>
            </a:pPr>
            <a:r>
              <a:rPr lang="en-GB" sz="1600" b="1" dirty="0" smtClean="0"/>
              <a:t>5 Questions and discussion</a:t>
            </a:r>
          </a:p>
          <a:p>
            <a:pPr>
              <a:buNone/>
            </a:pPr>
            <a:endParaRPr lang="en-GB" dirty="0" smtClean="0"/>
          </a:p>
          <a:p>
            <a:pPr>
              <a:buNone/>
            </a:pPr>
            <a:endParaRPr lang="en-GB" dirty="0" smtClean="0"/>
          </a:p>
          <a:p>
            <a:pPr>
              <a:buNone/>
            </a:pPr>
            <a:endParaRPr lang="en-US" b="1" dirty="0" smtClean="0"/>
          </a:p>
          <a:p>
            <a:pPr>
              <a:buNone/>
            </a:pPr>
            <a:endParaRPr lang="en-GB" b="1" dirty="0" smtClean="0"/>
          </a:p>
          <a:p>
            <a:pPr>
              <a:buNone/>
            </a:pPr>
            <a:endParaRPr lang="en-GB" b="1" dirty="0" smtClean="0"/>
          </a:p>
          <a:p>
            <a:pPr>
              <a:buNone/>
            </a:pPr>
            <a:endParaRPr lang="en-US" dirty="0" smtClean="0"/>
          </a:p>
          <a:p>
            <a:pPr>
              <a:buNone/>
            </a:pPr>
            <a:r>
              <a:rPr lang="en-US" dirty="0" smtClean="0"/>
              <a:t>       </a:t>
            </a:r>
            <a:endParaRPr lang="en-US" b="1" i="1" dirty="0" smtClean="0"/>
          </a:p>
          <a:p>
            <a:pPr>
              <a:buNone/>
            </a:pPr>
            <a:endParaRPr lang="en-US" b="1" i="1" dirty="0" smtClean="0">
              <a:solidFill>
                <a:srgbClr val="002060"/>
              </a:solidFill>
            </a:endParaRPr>
          </a:p>
          <a:p>
            <a:pPr>
              <a:buNone/>
            </a:pPr>
            <a:endParaRPr lang="en-US" b="1" dirty="0" smtClean="0"/>
          </a:p>
          <a:p>
            <a:pPr>
              <a:buNone/>
            </a:pPr>
            <a:endParaRPr lang="en-US" dirty="0"/>
          </a:p>
        </p:txBody>
      </p:sp>
      <p:sp>
        <p:nvSpPr>
          <p:cNvPr id="7" name="Text Box 2"/>
          <p:cNvSpPr txBox="1">
            <a:spLocks noChangeArrowheads="1"/>
          </p:cNvSpPr>
          <p:nvPr/>
        </p:nvSpPr>
        <p:spPr bwMode="auto">
          <a:xfrm>
            <a:off x="228600" y="1066800"/>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dirty="0">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20</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534400" cy="7903702"/>
          </a:xfrm>
          <a:prstGeom prst="rect">
            <a:avLst/>
          </a:prstGeom>
        </p:spPr>
        <p:txBody>
          <a:bodyPr wrap="square">
            <a:spAutoFit/>
          </a:bodyPr>
          <a:lstStyle/>
          <a:p>
            <a:pPr>
              <a:buNone/>
            </a:pPr>
            <a:r>
              <a:rPr lang="en-US" sz="1800" b="1" dirty="0" smtClean="0"/>
              <a:t>4 Data, Documents transmission and archiving policy</a:t>
            </a:r>
          </a:p>
          <a:p>
            <a:pPr>
              <a:buNone/>
            </a:pPr>
            <a:r>
              <a:rPr lang="en-GB" sz="1800" i="1" dirty="0" smtClean="0"/>
              <a:t>4.3 Soft copy Policy </a:t>
            </a:r>
            <a:endParaRPr lang="en-US" sz="1800" i="1" dirty="0" smtClean="0"/>
          </a:p>
          <a:p>
            <a:pPr algn="just">
              <a:buNone/>
            </a:pPr>
            <a:r>
              <a:rPr lang="en-GB" dirty="0" smtClean="0"/>
              <a:t>Project related correspondence shall to the extent possible be </a:t>
            </a:r>
            <a:r>
              <a:rPr lang="en-US" dirty="0" smtClean="0"/>
              <a:t>carried out</a:t>
            </a:r>
            <a:r>
              <a:rPr lang="en-GB" dirty="0" smtClean="0"/>
              <a:t> via electronic mail. Electronic correspondence within UPTP shall be considered official, </a:t>
            </a:r>
            <a:r>
              <a:rPr lang="en-US" dirty="0" smtClean="0"/>
              <a:t>as well as official hard-copy letter exchange, carried-out by post. </a:t>
            </a:r>
          </a:p>
          <a:p>
            <a:pPr algn="just">
              <a:buNone/>
            </a:pPr>
            <a:endParaRPr lang="en-US" dirty="0" smtClean="0"/>
          </a:p>
          <a:p>
            <a:pPr algn="just">
              <a:buNone/>
            </a:pPr>
            <a:r>
              <a:rPr lang="en-GB" dirty="0" smtClean="0"/>
              <a:t>All official correspondence shall be carried out from one e-mail account/address (e.g. PMSU Office e-mail address/ PMSU Project Manager from MoI), while other personnel’s e-mail addresses shall be put in CC (copy), as need may occur. </a:t>
            </a:r>
          </a:p>
          <a:p>
            <a:pPr algn="just">
              <a:buNone/>
            </a:pPr>
            <a:endParaRPr lang="en-GB" b="1" dirty="0" smtClean="0"/>
          </a:p>
          <a:p>
            <a:pPr algn="just">
              <a:buNone/>
            </a:pPr>
            <a:r>
              <a:rPr lang="en-GB" dirty="0" smtClean="0"/>
              <a:t>For this purpose, each PIU creates and uses one general electronic mail address, or an existing e-mail address shall be used to this effect. The e-mail account should have no limitations on the number of addressees in one communication or limited capacity for attached files. </a:t>
            </a:r>
            <a:endParaRPr lang="en-US" dirty="0" smtClean="0"/>
          </a:p>
          <a:p>
            <a:pPr algn="just">
              <a:buNone/>
            </a:pPr>
            <a:endParaRPr lang="en-GB" dirty="0" smtClean="0"/>
          </a:p>
          <a:p>
            <a:pPr algn="just">
              <a:buNone/>
            </a:pPr>
            <a:endParaRPr lang="en-US" dirty="0" smtClean="0"/>
          </a:p>
          <a:p>
            <a:pPr algn="just">
              <a:buNone/>
            </a:pPr>
            <a:endParaRPr lang="en-GB" dirty="0" smtClean="0"/>
          </a:p>
          <a:p>
            <a:pPr algn="just">
              <a:buNone/>
            </a:pPr>
            <a:endParaRPr lang="en-US" dirty="0" smtClean="0"/>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21</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534400" cy="8334589"/>
          </a:xfrm>
          <a:prstGeom prst="rect">
            <a:avLst/>
          </a:prstGeom>
        </p:spPr>
        <p:txBody>
          <a:bodyPr wrap="square">
            <a:spAutoFit/>
          </a:bodyPr>
          <a:lstStyle/>
          <a:p>
            <a:pPr>
              <a:buNone/>
            </a:pPr>
            <a:r>
              <a:rPr lang="en-US" sz="1800" b="1" dirty="0" smtClean="0"/>
              <a:t>4 Data, Documents transmission and archiving policy</a:t>
            </a:r>
          </a:p>
          <a:p>
            <a:pPr>
              <a:buNone/>
            </a:pPr>
            <a:r>
              <a:rPr lang="en-GB" sz="1800" i="1" dirty="0" smtClean="0"/>
              <a:t>4.3 Soft copy Policy </a:t>
            </a:r>
            <a:endParaRPr lang="en-US" sz="1800" i="1" dirty="0" smtClean="0"/>
          </a:p>
          <a:p>
            <a:pPr algn="just">
              <a:buNone/>
            </a:pPr>
            <a:r>
              <a:rPr lang="en-GB" dirty="0" smtClean="0"/>
              <a:t>In communication with EIB, any such communication shall be sent to the PMSU Project Manager in CC, additionally in the event the letter shall concern procurement, it will be also </a:t>
            </a:r>
            <a:r>
              <a:rPr lang="en-GB" dirty="0" err="1" smtClean="0"/>
              <a:t>CCed</a:t>
            </a:r>
            <a:r>
              <a:rPr lang="en-GB" dirty="0" smtClean="0"/>
              <a:t> to the Procurement Specialist of PMSU, should that concern financial issues the e-mail will be also </a:t>
            </a:r>
            <a:r>
              <a:rPr lang="en-GB" dirty="0" err="1" smtClean="0"/>
              <a:t>CCed</a:t>
            </a:r>
            <a:r>
              <a:rPr lang="en-GB" dirty="0" smtClean="0"/>
              <a:t> to the Financial Management Specialist of PMSU etc.</a:t>
            </a:r>
            <a:endParaRPr lang="en-US" dirty="0" smtClean="0"/>
          </a:p>
          <a:p>
            <a:pPr algn="just">
              <a:buNone/>
            </a:pPr>
            <a:r>
              <a:rPr lang="en-GB" dirty="0" smtClean="0"/>
              <a:t>In reply to communications from EIB, or other incoming electronic letter, the reply shall be directed to the original sender and a copy of the reply shall be sent to all officers </a:t>
            </a:r>
            <a:r>
              <a:rPr lang="en-GB" dirty="0" err="1" smtClean="0"/>
              <a:t>CCed</a:t>
            </a:r>
            <a:r>
              <a:rPr lang="en-GB" dirty="0" smtClean="0"/>
              <a:t> in the original letter.</a:t>
            </a:r>
            <a:endParaRPr lang="en-US" dirty="0" smtClean="0"/>
          </a:p>
          <a:p>
            <a:pPr algn="just">
              <a:buNone/>
            </a:pPr>
            <a:r>
              <a:rPr lang="en-GB" dirty="0" smtClean="0"/>
              <a:t>All data in electronic form shall be kept on the dedicated PMSU server with a back-up copy created on a weekly basis.</a:t>
            </a:r>
          </a:p>
          <a:p>
            <a:pPr>
              <a:buNone/>
            </a:pPr>
            <a:endParaRPr lang="en-GB" dirty="0" smtClean="0"/>
          </a:p>
          <a:p>
            <a:pPr>
              <a:buNone/>
            </a:pPr>
            <a:r>
              <a:rPr lang="en-GB" i="1" dirty="0" smtClean="0"/>
              <a:t>4.4 Hard Copy, Filing and Archiving Policy</a:t>
            </a:r>
            <a:endParaRPr lang="en-US" i="1" dirty="0" smtClean="0"/>
          </a:p>
          <a:p>
            <a:pPr>
              <a:buNone/>
            </a:pPr>
            <a:r>
              <a:rPr lang="en-GB" dirty="0" smtClean="0"/>
              <a:t>The PMSU Project coordinator and the PIU manager are responsible for establishing and adhering to filing and archival procedures.</a:t>
            </a:r>
            <a:endParaRPr lang="en-US" dirty="0" smtClean="0"/>
          </a:p>
          <a:p>
            <a:pPr>
              <a:buNone/>
            </a:pPr>
            <a:endParaRPr lang="en-US" dirty="0" smtClean="0"/>
          </a:p>
          <a:p>
            <a:pPr algn="just">
              <a:buNone/>
            </a:pPr>
            <a:endParaRPr lang="en-GB" dirty="0" smtClean="0"/>
          </a:p>
          <a:p>
            <a:pPr algn="just">
              <a:buNone/>
            </a:pPr>
            <a:endParaRPr lang="en-US" dirty="0" smtClean="0"/>
          </a:p>
          <a:p>
            <a:pPr algn="just">
              <a:buNone/>
            </a:pPr>
            <a:endParaRPr lang="en-GB" dirty="0" smtClean="0"/>
          </a:p>
          <a:p>
            <a:pPr algn="just">
              <a:buNone/>
            </a:pPr>
            <a:endParaRPr lang="en-US" dirty="0" smtClean="0"/>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22</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534400" cy="8617744"/>
          </a:xfrm>
          <a:prstGeom prst="rect">
            <a:avLst/>
          </a:prstGeom>
        </p:spPr>
        <p:txBody>
          <a:bodyPr wrap="square">
            <a:spAutoFit/>
          </a:bodyPr>
          <a:lstStyle/>
          <a:p>
            <a:pPr>
              <a:buNone/>
            </a:pPr>
            <a:r>
              <a:rPr lang="en-US" sz="1800" b="1" dirty="0" smtClean="0"/>
              <a:t>4 Data, Documents transmission and archiving policy</a:t>
            </a:r>
          </a:p>
          <a:p>
            <a:pPr algn="just">
              <a:buNone/>
            </a:pPr>
            <a:r>
              <a:rPr lang="en-GB" dirty="0" smtClean="0"/>
              <a:t>Along with electronic correspondence, exchange of hard-copy documents is allowed and shall be considered official. </a:t>
            </a:r>
            <a:endParaRPr lang="en-US" dirty="0" smtClean="0"/>
          </a:p>
          <a:p>
            <a:pPr algn="just">
              <a:buNone/>
            </a:pPr>
            <a:r>
              <a:rPr lang="en-GB" dirty="0" smtClean="0"/>
              <a:t>The basic requirements to document </a:t>
            </a:r>
            <a:r>
              <a:rPr lang="en-GB" dirty="0" smtClean="0"/>
              <a:t>flows </a:t>
            </a:r>
            <a:r>
              <a:rPr lang="en-GB" dirty="0" smtClean="0"/>
              <a:t>are the following:</a:t>
            </a:r>
            <a:endParaRPr lang="en-US" dirty="0" smtClean="0"/>
          </a:p>
          <a:p>
            <a:pPr lvl="0" algn="just">
              <a:buFontTx/>
              <a:buChar char="-"/>
            </a:pPr>
            <a:r>
              <a:rPr lang="en-GB" dirty="0" smtClean="0"/>
              <a:t> All documents shall be kept in hard (paper-based) copies, filed in folders/files. Prior to filing documents for storage, they must be stapled to avoid loss of their separate parts;</a:t>
            </a:r>
          </a:p>
          <a:p>
            <a:pPr lvl="0" algn="just">
              <a:buFontTx/>
              <a:buChar char="-"/>
            </a:pPr>
            <a:r>
              <a:rPr lang="en-GB" dirty="0" smtClean="0"/>
              <a:t> Documents shall be stored as to the category/transaction/operation they pertain to. In other words, documents pertaining to one transaction shall be filed in one folder;</a:t>
            </a:r>
          </a:p>
          <a:p>
            <a:pPr lvl="0" algn="just">
              <a:buFontTx/>
              <a:buChar char="-"/>
            </a:pPr>
            <a:r>
              <a:rPr lang="en-GB" dirty="0" smtClean="0"/>
              <a:t> Documents will be separated if they belong to different operations while kept in one file. This affords to promptly ascertain that all documents belonging to one operation are in place, as well as add new documents as need may occur.</a:t>
            </a:r>
            <a:endParaRPr lang="en-US" dirty="0" smtClean="0"/>
          </a:p>
          <a:p>
            <a:pPr lvl="0" algn="just">
              <a:buNone/>
            </a:pPr>
            <a:r>
              <a:rPr lang="en-GB" dirty="0" smtClean="0"/>
              <a:t>In the event, the same document belongs to different operations, it will be copied and its copies shall be filed together with other documents within respective operations.</a:t>
            </a:r>
            <a:endParaRPr lang="en-US" dirty="0" smtClean="0"/>
          </a:p>
          <a:p>
            <a:pPr>
              <a:buNone/>
            </a:pPr>
            <a:endParaRPr lang="en-US" dirty="0" smtClean="0"/>
          </a:p>
          <a:p>
            <a:pPr algn="just">
              <a:buNone/>
            </a:pPr>
            <a:endParaRPr lang="en-GB" dirty="0" smtClean="0"/>
          </a:p>
          <a:p>
            <a:pPr algn="just">
              <a:buNone/>
            </a:pPr>
            <a:endParaRPr lang="en-US" dirty="0" smtClean="0"/>
          </a:p>
          <a:p>
            <a:pPr algn="just">
              <a:buNone/>
            </a:pPr>
            <a:endParaRPr lang="en-GB" dirty="0" smtClean="0"/>
          </a:p>
          <a:p>
            <a:pPr algn="just">
              <a:buNone/>
            </a:pPr>
            <a:endParaRPr lang="en-US" dirty="0" smtClean="0"/>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23</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534400" cy="8802410"/>
          </a:xfrm>
          <a:prstGeom prst="rect">
            <a:avLst/>
          </a:prstGeom>
        </p:spPr>
        <p:txBody>
          <a:bodyPr wrap="square">
            <a:spAutoFit/>
          </a:bodyPr>
          <a:lstStyle/>
          <a:p>
            <a:pPr>
              <a:buNone/>
            </a:pPr>
            <a:r>
              <a:rPr lang="en-US" sz="1800" b="1" dirty="0" smtClean="0"/>
              <a:t>4 Data, Documents transmission and archiving policy</a:t>
            </a:r>
          </a:p>
          <a:p>
            <a:pPr lvl="0" algn="just">
              <a:buNone/>
            </a:pPr>
            <a:endParaRPr lang="en-GB" dirty="0" smtClean="0"/>
          </a:p>
          <a:p>
            <a:pPr lvl="0" algn="just">
              <a:buNone/>
            </a:pPr>
            <a:r>
              <a:rPr lang="en-GB" dirty="0" smtClean="0"/>
              <a:t>In the case of impossibility to place the document in the relevant file (owing to its size); it will need to file a sheet of paper in the relevant place within the folder with a reference to the location of the documents original.</a:t>
            </a:r>
            <a:endParaRPr lang="en-US" dirty="0" smtClean="0"/>
          </a:p>
          <a:p>
            <a:pPr lvl="0" algn="just">
              <a:buNone/>
            </a:pPr>
            <a:endParaRPr lang="en-GB" dirty="0" smtClean="0"/>
          </a:p>
          <a:p>
            <a:pPr lvl="0" algn="just">
              <a:buNone/>
            </a:pPr>
            <a:r>
              <a:rPr lang="en-GB" dirty="0" smtClean="0"/>
              <a:t>The term of document storage shall be established by current legislation and </a:t>
            </a:r>
            <a:r>
              <a:rPr lang="en-GB" dirty="0" err="1" smtClean="0"/>
              <a:t>MoI’s</a:t>
            </a:r>
            <a:r>
              <a:rPr lang="en-GB" dirty="0" smtClean="0"/>
              <a:t> internal rules of procedure, or those of relevant PIU, but not less than the period of UPTP implementation.</a:t>
            </a:r>
            <a:endParaRPr lang="en-US" dirty="0" smtClean="0"/>
          </a:p>
          <a:p>
            <a:pPr lvl="0" algn="just">
              <a:buNone/>
            </a:pPr>
            <a:endParaRPr lang="en-GB" dirty="0" smtClean="0"/>
          </a:p>
          <a:p>
            <a:pPr lvl="0" algn="just">
              <a:buNone/>
            </a:pPr>
            <a:r>
              <a:rPr lang="en-GB" dirty="0" smtClean="0"/>
              <a:t>Working documents shall not be taken out of the office without Project Coordinator or PMSU Project Manager </a:t>
            </a:r>
            <a:r>
              <a:rPr lang="en-GB" dirty="0" err="1" smtClean="0"/>
              <a:t>Authorisation;in</a:t>
            </a:r>
            <a:r>
              <a:rPr lang="en-GB" dirty="0" smtClean="0"/>
              <a:t> </a:t>
            </a:r>
            <a:r>
              <a:rPr lang="en-GB" dirty="0" smtClean="0"/>
              <a:t>the cases of a PIU without Director or Head of PIU consent. </a:t>
            </a:r>
            <a:endParaRPr lang="en-US" dirty="0" smtClean="0"/>
          </a:p>
          <a:p>
            <a:pPr lvl="0" algn="just">
              <a:buNone/>
            </a:pPr>
            <a:endParaRPr lang="en-GB" dirty="0" smtClean="0"/>
          </a:p>
          <a:p>
            <a:pPr lvl="0" algn="just">
              <a:buNone/>
            </a:pPr>
            <a:r>
              <a:rPr lang="en-GB" dirty="0" smtClean="0"/>
              <a:t>All rough copies or spoilt documents will be subject to destruction through shredder.</a:t>
            </a:r>
            <a:endParaRPr lang="en-US" dirty="0" smtClean="0"/>
          </a:p>
          <a:p>
            <a:endParaRPr lang="en-US" dirty="0" smtClean="0"/>
          </a:p>
          <a:p>
            <a:pPr>
              <a:buNone/>
            </a:pPr>
            <a:endParaRPr lang="en-US" dirty="0" smtClean="0"/>
          </a:p>
          <a:p>
            <a:pPr algn="just">
              <a:buNone/>
            </a:pPr>
            <a:endParaRPr lang="en-GB" dirty="0" smtClean="0"/>
          </a:p>
          <a:p>
            <a:pPr algn="just">
              <a:buNone/>
            </a:pPr>
            <a:endParaRPr lang="en-US" dirty="0" smtClean="0"/>
          </a:p>
          <a:p>
            <a:pPr algn="just">
              <a:buNone/>
            </a:pPr>
            <a:endParaRPr lang="en-GB" dirty="0" smtClean="0"/>
          </a:p>
          <a:p>
            <a:pPr algn="just">
              <a:buNone/>
            </a:pPr>
            <a:endParaRPr lang="en-US" dirty="0" smtClean="0"/>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24</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2062103"/>
          </a:xfrm>
          <a:prstGeom prst="rect">
            <a:avLst/>
          </a:prstGeom>
        </p:spPr>
        <p:txBody>
          <a:bodyPr wrap="square">
            <a:spAutoFit/>
          </a:bodyPr>
          <a:lstStyle/>
          <a:p>
            <a:pPr>
              <a:buNone/>
            </a:pPr>
            <a:endParaRPr lang="en-GB" b="1" dirty="0" smtClean="0"/>
          </a:p>
          <a:p>
            <a:pPr>
              <a:buNone/>
            </a:pPr>
            <a:endParaRPr lang="fr-FR" sz="1800" b="1" dirty="0" smtClean="0"/>
          </a:p>
          <a:p>
            <a:pPr>
              <a:buNone/>
            </a:pPr>
            <a:endParaRPr lang="fr-FR" sz="1800" b="1" dirty="0" smtClean="0"/>
          </a:p>
          <a:p>
            <a:pPr>
              <a:buNone/>
            </a:pPr>
            <a:endParaRPr lang="fr-FR" sz="1800" b="1" dirty="0" smtClean="0"/>
          </a:p>
          <a:p>
            <a:pPr>
              <a:buNone/>
            </a:pPr>
            <a:endParaRPr lang="fr-FR" sz="1800" b="1" dirty="0" smtClean="0"/>
          </a:p>
          <a:p>
            <a:pPr>
              <a:buNone/>
            </a:pPr>
            <a:endParaRPr lang="en-US" sz="1800" b="1" dirty="0" smtClean="0"/>
          </a:p>
        </p:txBody>
      </p:sp>
      <p:sp>
        <p:nvSpPr>
          <p:cNvPr id="7" name="Text Box 2"/>
          <p:cNvSpPr txBox="1">
            <a:spLocks noChangeArrowheads="1"/>
          </p:cNvSpPr>
          <p:nvPr/>
        </p:nvSpPr>
        <p:spPr bwMode="auto">
          <a:xfrm>
            <a:off x="152400" y="838200"/>
            <a:ext cx="8732837" cy="5562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
        <p:nvSpPr>
          <p:cNvPr id="9" name="Rectangle 8"/>
          <p:cNvSpPr/>
          <p:nvPr/>
        </p:nvSpPr>
        <p:spPr>
          <a:xfrm>
            <a:off x="228600" y="914400"/>
            <a:ext cx="8534400" cy="9110186"/>
          </a:xfrm>
          <a:prstGeom prst="rect">
            <a:avLst/>
          </a:prstGeom>
        </p:spPr>
        <p:txBody>
          <a:bodyPr wrap="square">
            <a:spAutoFit/>
          </a:bodyPr>
          <a:lstStyle/>
          <a:p>
            <a:pPr>
              <a:buNone/>
            </a:pPr>
            <a:r>
              <a:rPr lang="en-US" sz="1800" b="1" dirty="0" smtClean="0"/>
              <a:t>4 Data, Documents transmission and archiving policy</a:t>
            </a:r>
          </a:p>
          <a:p>
            <a:pPr>
              <a:buNone/>
            </a:pPr>
            <a:endParaRPr lang="en-GB" b="1" dirty="0" smtClean="0"/>
          </a:p>
          <a:p>
            <a:pPr>
              <a:buNone/>
            </a:pPr>
            <a:r>
              <a:rPr lang="en-GB" b="1" dirty="0" smtClean="0"/>
              <a:t>E-mail subject and Project reference Policy</a:t>
            </a:r>
          </a:p>
          <a:p>
            <a:pPr>
              <a:buNone/>
            </a:pPr>
            <a:endParaRPr lang="en-GB" b="1" dirty="0" smtClean="0"/>
          </a:p>
          <a:p>
            <a:pPr>
              <a:buNone/>
            </a:pPr>
            <a:endParaRPr lang="en-US" b="1" dirty="0" smtClean="0"/>
          </a:p>
          <a:p>
            <a:r>
              <a:rPr lang="en-GB" dirty="0" smtClean="0"/>
              <a:t>In each communication, the “subject” line </a:t>
            </a:r>
            <a:r>
              <a:rPr lang="en-GB" dirty="0" smtClean="0"/>
              <a:t>cannot </a:t>
            </a:r>
            <a:r>
              <a:rPr lang="en-GB" dirty="0" smtClean="0"/>
              <a:t>be left empty and must be written in English and have the following format:</a:t>
            </a:r>
            <a:endParaRPr lang="en-US" dirty="0" smtClean="0"/>
          </a:p>
          <a:p>
            <a:r>
              <a:rPr lang="en-GB" dirty="0" smtClean="0"/>
              <a:t>UPTP: name of city: bidding title: tender’s ref. #: estimated cost: action required, </a:t>
            </a:r>
            <a:br>
              <a:rPr lang="en-GB" dirty="0" smtClean="0"/>
            </a:br>
            <a:r>
              <a:rPr lang="en-GB" dirty="0" smtClean="0"/>
              <a:t>or</a:t>
            </a:r>
            <a:br>
              <a:rPr lang="en-GB" dirty="0" smtClean="0"/>
            </a:br>
            <a:r>
              <a:rPr lang="en-GB" dirty="0" smtClean="0"/>
              <a:t>UPTP: name of city: regarding: action required</a:t>
            </a:r>
            <a:endParaRPr lang="en-US" dirty="0" smtClean="0"/>
          </a:p>
          <a:p>
            <a:r>
              <a:rPr lang="en-GB" dirty="0" smtClean="0"/>
              <a:t>The name of the tender and its reference number can be found in the approved Procurement Plan. In the “action required” there will be brief description as to actions required from the recipient, e.g. request for ‘no-objection’ to or review of bidding documents, bid evaluation reports or Procurement Plans.</a:t>
            </a:r>
            <a:endParaRPr lang="en-US" dirty="0" smtClean="0"/>
          </a:p>
          <a:p>
            <a:pPr>
              <a:buNone/>
            </a:pPr>
            <a:endParaRPr lang="en-US" dirty="0" smtClean="0"/>
          </a:p>
          <a:p>
            <a:pPr>
              <a:buNone/>
            </a:pPr>
            <a:r>
              <a:rPr lang="en-GB" dirty="0" smtClean="0"/>
              <a:t>.</a:t>
            </a:r>
            <a:endParaRPr lang="en-US" dirty="0" smtClean="0"/>
          </a:p>
          <a:p>
            <a:pPr>
              <a:buNone/>
            </a:pPr>
            <a:endParaRPr lang="en-US" dirty="0" smtClean="0"/>
          </a:p>
          <a:p>
            <a:pPr algn="just">
              <a:buNone/>
            </a:pPr>
            <a:endParaRPr lang="en-GB" dirty="0" smtClean="0"/>
          </a:p>
          <a:p>
            <a:pPr algn="just">
              <a:buNone/>
            </a:pPr>
            <a:endParaRPr lang="en-US" dirty="0" smtClean="0"/>
          </a:p>
          <a:p>
            <a:pPr algn="just">
              <a:buNone/>
            </a:pPr>
            <a:endParaRPr lang="en-GB" dirty="0" smtClean="0"/>
          </a:p>
          <a:p>
            <a:pPr algn="just">
              <a:buNone/>
            </a:pPr>
            <a:endParaRPr lang="en-US" dirty="0" smtClean="0"/>
          </a:p>
          <a:p>
            <a:pPr>
              <a:buNone/>
            </a:pPr>
            <a:endParaRPr lang="en-US" dirty="0" smtClean="0"/>
          </a:p>
          <a:p>
            <a:pPr algn="just">
              <a:buNone/>
            </a:pPr>
            <a:endParaRPr lang="en-US" dirty="0" smtClean="0"/>
          </a:p>
          <a:p>
            <a:pPr>
              <a:buNone/>
            </a:pPr>
            <a:endParaRPr lang="en-US"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txBox="1">
            <a:spLocks noChangeArrowheads="1"/>
          </p:cNvSpPr>
          <p:nvPr/>
        </p:nvSpPr>
        <p:spPr bwMode="auto">
          <a:xfrm>
            <a:off x="611188" y="2492375"/>
            <a:ext cx="7777162" cy="36004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a:spcBef>
                <a:spcPct val="0"/>
              </a:spcBef>
              <a:buFontTx/>
              <a:buNone/>
            </a:pPr>
            <a:r>
              <a:rPr lang="en-US" altLang="en-US" sz="2200" i="1" dirty="0"/>
              <a:t/>
            </a:r>
            <a:br>
              <a:rPr lang="en-US" altLang="en-US" sz="2200" i="1" dirty="0"/>
            </a:br>
            <a:r>
              <a:rPr lang="en-US" altLang="en-US" sz="2200" i="1" dirty="0"/>
              <a:t/>
            </a:r>
            <a:br>
              <a:rPr lang="en-US" altLang="en-US" sz="2200" i="1" dirty="0"/>
            </a:br>
            <a:r>
              <a:rPr lang="en-US" altLang="en-US" i="1" dirty="0" smtClean="0"/>
              <a:t>Questions and discussion</a:t>
            </a:r>
            <a:endParaRPr lang="en-GB" altLang="en-US"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000" b="1" dirty="0">
              <a:solidFill>
                <a:srgbClr val="015CAB"/>
              </a:solidFill>
            </a:endParaRPr>
          </a:p>
        </p:txBody>
      </p:sp>
      <p:sp>
        <p:nvSpPr>
          <p:cNvPr id="22531" name="Footer Placeholder 5"/>
          <p:cNvSpPr>
            <a:spLocks noGrp="1"/>
          </p:cNvSpPr>
          <p:nvPr>
            <p:ph type="ftr" sz="quarter" idx="12"/>
          </p:nvPr>
        </p:nvSpPr>
        <p:spPr>
          <a:xfrm>
            <a:off x="1331913" y="6508750"/>
            <a:ext cx="6337300" cy="33337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4" name="Rectangle 3"/>
          <p:cNvSpPr/>
          <p:nvPr/>
        </p:nvSpPr>
        <p:spPr>
          <a:xfrm>
            <a:off x="1447800" y="152400"/>
            <a:ext cx="6934200" cy="677108"/>
          </a:xfrm>
          <a:prstGeom prst="rect">
            <a:avLst/>
          </a:prstGeom>
        </p:spPr>
        <p:txBody>
          <a:bodyPr wrap="square">
            <a:spAutoFit/>
          </a:bodyPr>
          <a:lstStyle/>
          <a:p>
            <a:pPr algn="ctr">
              <a:buNone/>
            </a:pPr>
            <a:r>
              <a:rPr lang="en-US" sz="1900" b="1" dirty="0" smtClean="0">
                <a:solidFill>
                  <a:srgbClr val="002060"/>
                </a:solidFill>
              </a:rPr>
              <a:t>“Support to the Ministry of Infrastructure for the Ukraine Urban Public Transport Framework Loan Project”</a:t>
            </a:r>
            <a:endParaRPr lang="en-US" sz="1900" b="1" dirty="0">
              <a:solidFill>
                <a:srgbClr val="002060"/>
              </a:solidFill>
            </a:endParaRPr>
          </a:p>
        </p:txBody>
      </p:sp>
    </p:spTree>
    <p:extLst>
      <p:ext uri="{BB962C8B-B14F-4D97-AF65-F5344CB8AC3E}">
        <p14:creationId xmlns="" xmlns:p14="http://schemas.microsoft.com/office/powerpoint/2010/main" val="36633911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txBox="1">
            <a:spLocks noChangeArrowheads="1"/>
          </p:cNvSpPr>
          <p:nvPr/>
        </p:nvSpPr>
        <p:spPr bwMode="auto">
          <a:xfrm>
            <a:off x="611188" y="2492375"/>
            <a:ext cx="7777162" cy="36004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nchor="ct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algn="ctr">
              <a:spcBef>
                <a:spcPct val="0"/>
              </a:spcBef>
              <a:buFontTx/>
              <a:buNone/>
            </a:pPr>
            <a:r>
              <a:rPr lang="en-US" altLang="en-US" sz="2200" i="1" dirty="0"/>
              <a:t/>
            </a:r>
            <a:br>
              <a:rPr lang="en-US" altLang="en-US" sz="2200" i="1" dirty="0"/>
            </a:br>
            <a:r>
              <a:rPr lang="en-US" altLang="en-US" sz="2200" i="1" dirty="0"/>
              <a:t/>
            </a:r>
            <a:br>
              <a:rPr lang="en-US" altLang="en-US" sz="2200" i="1" dirty="0"/>
            </a:br>
            <a:r>
              <a:rPr lang="en-US" altLang="en-US" sz="4000" i="1" dirty="0" smtClean="0"/>
              <a:t>THANK YOU</a:t>
            </a:r>
            <a:endParaRPr lang="en-GB" altLang="en-US" sz="4000"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500" b="1" dirty="0">
              <a:solidFill>
                <a:srgbClr val="015CAB"/>
              </a:solidFill>
            </a:endParaRPr>
          </a:p>
          <a:p>
            <a:pPr>
              <a:spcBef>
                <a:spcPct val="0"/>
              </a:spcBef>
              <a:buFontTx/>
              <a:buNone/>
            </a:pPr>
            <a:endParaRPr lang="en-GB" altLang="en-US" sz="2000" b="1" dirty="0">
              <a:solidFill>
                <a:srgbClr val="015CAB"/>
              </a:solidFill>
            </a:endParaRPr>
          </a:p>
        </p:txBody>
      </p:sp>
      <p:sp>
        <p:nvSpPr>
          <p:cNvPr id="22531" name="Footer Placeholder 5"/>
          <p:cNvSpPr>
            <a:spLocks noGrp="1"/>
          </p:cNvSpPr>
          <p:nvPr>
            <p:ph type="ftr" sz="quarter" idx="12"/>
          </p:nvPr>
        </p:nvSpPr>
        <p:spPr>
          <a:xfrm>
            <a:off x="1331913" y="6508750"/>
            <a:ext cx="6337300" cy="33337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buBlip>
                <a:blip r:embed="rId2"/>
              </a:buBlip>
              <a:defRPr sz="2400">
                <a:solidFill>
                  <a:schemeClr val="tx1"/>
                </a:solidFill>
                <a:latin typeface="Arial" charset="0"/>
                <a:cs typeface="Times New Roman" pitchFamily="18" charset="0"/>
              </a:defRPr>
            </a:lvl1pPr>
            <a:lvl2pPr marL="742950" indent="-285750" eaLnBrk="0" hangingPunct="0">
              <a:buBlip>
                <a:blip r:embed="rId2"/>
              </a:buBlip>
              <a:defRPr sz="2400">
                <a:solidFill>
                  <a:schemeClr val="tx1"/>
                </a:solidFill>
                <a:latin typeface="Arial" charset="0"/>
                <a:cs typeface="Times New Roman" pitchFamily="18" charset="0"/>
              </a:defRPr>
            </a:lvl2pPr>
            <a:lvl3pPr marL="1143000" indent="-228600" eaLnBrk="0" hangingPunct="0">
              <a:buBlip>
                <a:blip r:embed="rId2"/>
              </a:buBlip>
              <a:defRPr sz="2400">
                <a:solidFill>
                  <a:schemeClr val="tx1"/>
                </a:solidFill>
                <a:latin typeface="Arial" charset="0"/>
                <a:cs typeface="Times New Roman" pitchFamily="18" charset="0"/>
              </a:defRPr>
            </a:lvl3pPr>
            <a:lvl4pPr marL="1600200" indent="-228600" eaLnBrk="0" hangingPunct="0">
              <a:buBlip>
                <a:blip r:embed="rId2"/>
              </a:buBlip>
              <a:defRPr sz="2000">
                <a:solidFill>
                  <a:schemeClr val="tx1"/>
                </a:solidFill>
                <a:latin typeface="Arial" charset="0"/>
                <a:cs typeface="Times New Roman" pitchFamily="18" charset="0"/>
              </a:defRPr>
            </a:lvl4pPr>
            <a:lvl5pPr marL="2057400" indent="-228600" eaLnBrk="0" hangingPunct="0">
              <a:buBlip>
                <a:blip r:embed="rId2"/>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2"/>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4" name="Rectangle 3"/>
          <p:cNvSpPr/>
          <p:nvPr/>
        </p:nvSpPr>
        <p:spPr>
          <a:xfrm>
            <a:off x="1447800" y="152400"/>
            <a:ext cx="6629400" cy="707886"/>
          </a:xfrm>
          <a:prstGeom prst="rect">
            <a:avLst/>
          </a:prstGeom>
        </p:spPr>
        <p:txBody>
          <a:bodyPr wrap="square">
            <a:spAutoFit/>
          </a:bodyPr>
          <a:lstStyle/>
          <a:p>
            <a:pPr algn="ctr">
              <a:buNone/>
            </a:pPr>
            <a:r>
              <a:rPr lang="en-US" dirty="0" smtClean="0">
                <a:solidFill>
                  <a:schemeClr val="accent6">
                    <a:lumMod val="50000"/>
                  </a:schemeClr>
                </a:solidFill>
              </a:rPr>
              <a:t>“Support to the Ministry of Infrastructure for the Ukraine Urban Public Transport Framework Loan Project”</a:t>
            </a:r>
            <a:endParaRPr lang="en-US" dirty="0"/>
          </a:p>
        </p:txBody>
      </p:sp>
    </p:spTree>
    <p:extLst>
      <p:ext uri="{BB962C8B-B14F-4D97-AF65-F5344CB8AC3E}">
        <p14:creationId xmlns="" xmlns:p14="http://schemas.microsoft.com/office/powerpoint/2010/main" val="36633911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3</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404813"/>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dirty="0" smtClean="0"/>
              <a:t>“</a:t>
            </a: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dirty="0" smtClean="0">
                <a:solidFill>
                  <a:schemeClr val="bg1"/>
                </a:solidFill>
              </a:rPr>
              <a:t>European Investment Bank</a:t>
            </a:r>
          </a:p>
        </p:txBody>
      </p:sp>
      <p:sp>
        <p:nvSpPr>
          <p:cNvPr id="6" name="Rectangle 5"/>
          <p:cNvSpPr/>
          <p:nvPr/>
        </p:nvSpPr>
        <p:spPr>
          <a:xfrm>
            <a:off x="457200" y="1066801"/>
            <a:ext cx="8382000" cy="6013954"/>
          </a:xfrm>
          <a:prstGeom prst="rect">
            <a:avLst/>
          </a:prstGeom>
        </p:spPr>
        <p:txBody>
          <a:bodyPr wrap="square">
            <a:spAutoFit/>
          </a:bodyPr>
          <a:lstStyle/>
          <a:p>
            <a:pPr>
              <a:buNone/>
            </a:pPr>
            <a:r>
              <a:rPr lang="en-GB" i="1" dirty="0" smtClean="0"/>
              <a:t>1 Purpose</a:t>
            </a:r>
          </a:p>
          <a:p>
            <a:pPr algn="just">
              <a:buNone/>
            </a:pPr>
            <a:r>
              <a:rPr lang="en-GB" sz="1800" dirty="0" smtClean="0"/>
              <a:t>The purpose of the Project Procedures Manual (PPM) is to define the framework of policies, processes, procedures and rules for UPTP both with regard to the UPTP and the sub-projects and to rights and responsibilities of key UPTP stakeholders and bodies. </a:t>
            </a:r>
          </a:p>
          <a:p>
            <a:pPr algn="just">
              <a:buNone/>
            </a:pPr>
            <a:endParaRPr lang="en-US" sz="1800" dirty="0" smtClean="0"/>
          </a:p>
          <a:p>
            <a:pPr algn="just">
              <a:buNone/>
            </a:pPr>
            <a:r>
              <a:rPr lang="en-GB" sz="1800" dirty="0" smtClean="0"/>
              <a:t>The establishment of and adherence to the PPM is one of the key components for the successful implementation of the UPTP. The existence of the PPM approved by the MIU and the EIB, endorsed by the Steering Committee is a prior condition, a prerequisite to the first disbursement under the Finance Contract.</a:t>
            </a:r>
          </a:p>
          <a:p>
            <a:pPr algn="just">
              <a:buNone/>
            </a:pPr>
            <a:endParaRPr lang="en-US" sz="1800" dirty="0" smtClean="0"/>
          </a:p>
          <a:p>
            <a:pPr algn="just">
              <a:buNone/>
            </a:pPr>
            <a:r>
              <a:rPr lang="en-GB" sz="1800" dirty="0" smtClean="0"/>
              <a:t>The PPM shall govern the execution on both UPTP and Sub-projects level, and Final Beneficiaries are bound to abide to the relevant provisions of the PPM. </a:t>
            </a:r>
          </a:p>
          <a:p>
            <a:pPr algn="just">
              <a:buNone/>
            </a:pPr>
            <a:endParaRPr lang="en-GB" sz="1800" dirty="0" smtClean="0"/>
          </a:p>
          <a:p>
            <a:pPr algn="just">
              <a:buNone/>
            </a:pPr>
            <a:r>
              <a:rPr lang="en-GB" sz="1800" dirty="0" smtClean="0"/>
              <a:t>In the event there is any conflict between the Finance Contract and the PPM, the provisions of the Finance Contract shall prevail.</a:t>
            </a:r>
            <a:endParaRPr lang="en-US" sz="1800" dirty="0" smtClean="0"/>
          </a:p>
          <a:p>
            <a:endParaRPr lang="en-US" sz="1800" dirty="0" smtClean="0"/>
          </a:p>
          <a:p>
            <a:pPr>
              <a:buNone/>
            </a:pPr>
            <a:endParaRPr lang="en-GB" dirty="0" smtClean="0"/>
          </a:p>
          <a:p>
            <a:pPr>
              <a:buNone/>
            </a:pPr>
            <a:endParaRPr lang="en-US" dirty="0"/>
          </a:p>
        </p:txBody>
      </p:sp>
      <p:sp>
        <p:nvSpPr>
          <p:cNvPr id="7" name="Text Box 2"/>
          <p:cNvSpPr txBox="1">
            <a:spLocks noChangeArrowheads="1"/>
          </p:cNvSpPr>
          <p:nvPr/>
        </p:nvSpPr>
        <p:spPr bwMode="auto">
          <a:xfrm>
            <a:off x="411163" y="1143000"/>
            <a:ext cx="8580437" cy="51816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4</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a:t>
            </a:r>
            <a:r>
              <a:rPr lang="en-US" sz="2000" b="1" dirty="0" smtClean="0">
                <a:solidFill>
                  <a:srgbClr val="002060"/>
                </a:solidFill>
              </a:rPr>
              <a:t>Loan </a:t>
            </a:r>
            <a:r>
              <a:rPr lang="en-US" sz="2000" b="1" dirty="0" smtClean="0">
                <a:solidFill>
                  <a:srgbClr val="002060"/>
                </a:solidFill>
              </a:rPr>
              <a:t>P</a:t>
            </a:r>
            <a:r>
              <a:rPr lang="en-US" sz="2000" b="1" dirty="0" smtClean="0">
                <a:solidFill>
                  <a:srgbClr val="002060"/>
                </a:solidFill>
              </a:rPr>
              <a:t>roject</a:t>
            </a:r>
            <a:r>
              <a:rPr lang="en-US" sz="2000" b="1" dirty="0" smtClean="0">
                <a:solidFill>
                  <a:srgbClr val="002060"/>
                </a:solidFill>
              </a:rPr>
              <a: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1143000"/>
            <a:ext cx="8382000" cy="5755422"/>
          </a:xfrm>
          <a:prstGeom prst="rect">
            <a:avLst/>
          </a:prstGeom>
        </p:spPr>
        <p:txBody>
          <a:bodyPr wrap="square">
            <a:spAutoFit/>
          </a:bodyPr>
          <a:lstStyle/>
          <a:p>
            <a:pPr>
              <a:buNone/>
            </a:pPr>
            <a:r>
              <a:rPr lang="en-GB" b="1" dirty="0" smtClean="0"/>
              <a:t>2 Institutional organisation</a:t>
            </a:r>
          </a:p>
          <a:p>
            <a:pPr>
              <a:buNone/>
            </a:pPr>
            <a:r>
              <a:rPr lang="en-GB" i="1" dirty="0" smtClean="0"/>
              <a:t>2.1 Project stakeholders</a:t>
            </a:r>
          </a:p>
          <a:p>
            <a:pPr algn="just">
              <a:buNone/>
            </a:pPr>
            <a:r>
              <a:rPr lang="en-GB" dirty="0" smtClean="0"/>
              <a:t>2.1.1 The Ministry of Infrastructures (MoI)</a:t>
            </a:r>
          </a:p>
          <a:p>
            <a:pPr algn="just">
              <a:buNone/>
            </a:pPr>
            <a:r>
              <a:rPr lang="en-GB" dirty="0" smtClean="0"/>
              <a:t>The MoI will oversee the implementation of sub-projects in the urban municipal sector, including sub-projects preparation, supervision, monitoring and evaluation, including reviewing of sub-projects’ evaluation results.</a:t>
            </a:r>
          </a:p>
          <a:p>
            <a:pPr algn="just">
              <a:buNone/>
            </a:pPr>
            <a:endParaRPr lang="en-GB" dirty="0" smtClean="0"/>
          </a:p>
          <a:p>
            <a:pPr algn="just">
              <a:buNone/>
            </a:pPr>
            <a:r>
              <a:rPr lang="en-GB" dirty="0" smtClean="0"/>
              <a:t>The MoI will appoint a Project Coordinator with overall responsibility for effective and efficient implementation of the Project. The MoI will also appoint a Project Manager that will head the PMSU and together with the PMSU staff support the organization, supervision and monitoring of project preparation and implementation under UPTP, including timely signature of documents associated with project and sub-projects preparation and implementation.</a:t>
            </a:r>
            <a:endParaRPr lang="en-US" dirty="0" smtClean="0"/>
          </a:p>
          <a:p>
            <a:pPr algn="just">
              <a:buNone/>
            </a:pPr>
            <a:endParaRPr lang="en-GB" dirty="0" smtClean="0"/>
          </a:p>
          <a:p>
            <a:pPr>
              <a:buNone/>
            </a:pPr>
            <a:endParaRPr lang="en-US" dirty="0"/>
          </a:p>
        </p:txBody>
      </p:sp>
      <p:sp>
        <p:nvSpPr>
          <p:cNvPr id="7" name="Text Box 2"/>
          <p:cNvSpPr txBox="1">
            <a:spLocks noChangeArrowheads="1"/>
          </p:cNvSpPr>
          <p:nvPr/>
        </p:nvSpPr>
        <p:spPr bwMode="auto">
          <a:xfrm>
            <a:off x="152400" y="838200"/>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5</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458200" cy="8316123"/>
          </a:xfrm>
          <a:prstGeom prst="rect">
            <a:avLst/>
          </a:prstGeom>
        </p:spPr>
        <p:txBody>
          <a:bodyPr wrap="square">
            <a:spAutoFit/>
          </a:bodyPr>
          <a:lstStyle/>
          <a:p>
            <a:pPr>
              <a:buNone/>
            </a:pPr>
            <a:r>
              <a:rPr lang="en-GB" b="1" dirty="0" smtClean="0"/>
              <a:t>2 Institutional organisation</a:t>
            </a:r>
          </a:p>
          <a:p>
            <a:pPr>
              <a:buNone/>
            </a:pPr>
            <a:r>
              <a:rPr lang="en-GB" b="1" i="1" dirty="0" smtClean="0"/>
              <a:t>2.1 Project stakeholders</a:t>
            </a:r>
            <a:endParaRPr lang="en-GB" i="1" dirty="0" smtClean="0"/>
          </a:p>
          <a:p>
            <a:pPr algn="just">
              <a:buNone/>
            </a:pPr>
            <a:r>
              <a:rPr lang="en-GB" dirty="0" smtClean="0"/>
              <a:t>2.1.2 The Ministry of Finances (MoF)</a:t>
            </a:r>
          </a:p>
          <a:p>
            <a:pPr algn="just">
              <a:buNone/>
            </a:pPr>
            <a:r>
              <a:rPr lang="en-GB" dirty="0" smtClean="0"/>
              <a:t>The Ministry of Finance of Ukraine (MoF), as the central financial government agency, will coordinate all financial aspects of the EIB framework loan and proceed with disbursement requests and payments related to the sub-projects.</a:t>
            </a:r>
            <a:endParaRPr lang="en-US" dirty="0" smtClean="0"/>
          </a:p>
          <a:p>
            <a:pPr algn="just">
              <a:buNone/>
            </a:pPr>
            <a:r>
              <a:rPr lang="en-GB" dirty="0" smtClean="0"/>
              <a:t>The MoF will be involved in the approval of sub-projects regarding creditworthiness of the Final Beneficiaries.</a:t>
            </a:r>
            <a:endParaRPr lang="en-US" dirty="0" smtClean="0"/>
          </a:p>
          <a:p>
            <a:pPr algn="just">
              <a:buNone/>
            </a:pPr>
            <a:r>
              <a:rPr lang="en-GB" dirty="0" smtClean="0"/>
              <a:t>2.1.3 Other stakeholders</a:t>
            </a:r>
          </a:p>
          <a:p>
            <a:pPr algn="just">
              <a:buNone/>
            </a:pPr>
            <a:r>
              <a:rPr lang="en-GB" dirty="0" smtClean="0"/>
              <a:t>There will be other national stakeholders involved in consideration of sub-projects that include central government agencies (e.g. the Ministry of Justice of Ukraine, the Ministry of Ecology and natural resources), as well as at the local level (City Councils, the Mayor’s Office, transport public companies and public transport users), civil society organisations and independent experts. </a:t>
            </a:r>
            <a:endParaRPr lang="en-US" dirty="0" smtClean="0"/>
          </a:p>
          <a:p>
            <a:pPr algn="just">
              <a:buNone/>
            </a:pPr>
            <a:endParaRPr lang="en-GB" dirty="0" smtClean="0"/>
          </a:p>
          <a:p>
            <a:pPr>
              <a:buNone/>
            </a:pPr>
            <a:endParaRPr lang="en-US" sz="2200" dirty="0" smtClean="0"/>
          </a:p>
          <a:p>
            <a:pPr>
              <a:buNone/>
            </a:pPr>
            <a:endParaRPr lang="en-US" dirty="0" smtClean="0"/>
          </a:p>
          <a:p>
            <a:pPr>
              <a:buNone/>
            </a:pPr>
            <a:endParaRPr lang="en-GB" dirty="0" smtClean="0"/>
          </a:p>
          <a:p>
            <a:pPr algn="just">
              <a:buFontTx/>
              <a:buChar char="-"/>
            </a:pPr>
            <a:endParaRPr lang="en-US" dirty="0" smtClean="0"/>
          </a:p>
          <a:p>
            <a:pPr algn="just">
              <a:buNone/>
            </a:pPr>
            <a:endParaRPr lang="en-US" dirty="0" smtClean="0"/>
          </a:p>
          <a:p>
            <a:pPr>
              <a:buNone/>
            </a:pPr>
            <a:endParaRPr lang="en-US" dirty="0"/>
          </a:p>
        </p:txBody>
      </p:sp>
      <p:sp>
        <p:nvSpPr>
          <p:cNvPr id="7" name="Text Box 2"/>
          <p:cNvSpPr txBox="1">
            <a:spLocks noChangeArrowheads="1"/>
          </p:cNvSpPr>
          <p:nvPr/>
        </p:nvSpPr>
        <p:spPr bwMode="auto">
          <a:xfrm>
            <a:off x="304800" y="838200"/>
            <a:ext cx="8580437" cy="54102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6</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6247864"/>
          </a:xfrm>
          <a:prstGeom prst="rect">
            <a:avLst/>
          </a:prstGeom>
        </p:spPr>
        <p:txBody>
          <a:bodyPr wrap="square">
            <a:spAutoFit/>
          </a:bodyPr>
          <a:lstStyle/>
          <a:p>
            <a:pPr>
              <a:buNone/>
            </a:pPr>
            <a:r>
              <a:rPr lang="en-GB" b="1" dirty="0" smtClean="0"/>
              <a:t>2 Institutional organisation</a:t>
            </a:r>
          </a:p>
          <a:p>
            <a:pPr>
              <a:buNone/>
            </a:pPr>
            <a:r>
              <a:rPr lang="en-GB" i="1" dirty="0" smtClean="0"/>
              <a:t>2.2 Project ad-hoc bodies</a:t>
            </a:r>
          </a:p>
          <a:p>
            <a:pPr algn="just">
              <a:buNone/>
            </a:pPr>
            <a:r>
              <a:rPr lang="en-GB" dirty="0" smtClean="0"/>
              <a:t>2.2.1. The Steering Committee</a:t>
            </a:r>
          </a:p>
          <a:p>
            <a:pPr algn="just">
              <a:buNone/>
            </a:pPr>
            <a:r>
              <a:rPr lang="en-GB" dirty="0" smtClean="0"/>
              <a:t>A Steering Committee will be established with representatives from MoI, MoF, PMSU, and other stakeholders if relevant and agreed by the MoI and EIB. Its responsibilities were described this morning. As a reminder, the SC will: ......</a:t>
            </a:r>
            <a:endParaRPr lang="en-US" dirty="0" smtClean="0"/>
          </a:p>
          <a:p>
            <a:pPr algn="just">
              <a:buNone/>
            </a:pPr>
            <a:r>
              <a:rPr lang="en-GB" dirty="0" smtClean="0"/>
              <a:t>2.2.2 The Project Management and Support Unit (PMSU)</a:t>
            </a:r>
          </a:p>
          <a:p>
            <a:pPr algn="just">
              <a:buNone/>
            </a:pPr>
            <a:r>
              <a:rPr lang="en-GB" dirty="0" smtClean="0"/>
              <a:t>The Project Management and Support Unit (PMSU) will have a central Project management and support role. It should notably:</a:t>
            </a:r>
            <a:endParaRPr lang="en-US" dirty="0" smtClean="0"/>
          </a:p>
          <a:p>
            <a:pPr algn="just">
              <a:buFontTx/>
              <a:buChar char="-"/>
            </a:pPr>
            <a:r>
              <a:rPr lang="en-GB" dirty="0" smtClean="0"/>
              <a:t> Develop procedures for sub-projects identification, screening and selection; develop procedures (templates for each type of sub-project) for procurement and implementation plan for sub-projects;</a:t>
            </a:r>
            <a:endParaRPr lang="en-US" dirty="0" smtClean="0"/>
          </a:p>
          <a:p>
            <a:pPr algn="just">
              <a:buFontTx/>
              <a:buChar char="-"/>
            </a:pPr>
            <a:r>
              <a:rPr lang="en-GB" dirty="0" smtClean="0"/>
              <a:t> Estimate sub-projects’ needs for technical assistance at preparation, procurement and implementation stages;</a:t>
            </a:r>
          </a:p>
          <a:p>
            <a:pPr algn="just">
              <a:buFontTx/>
              <a:buChar char="-"/>
            </a:pPr>
            <a:endParaRPr lang="en-US" dirty="0" smtClean="0"/>
          </a:p>
          <a:p>
            <a:pPr algn="just">
              <a:buNone/>
            </a:pPr>
            <a:endParaRPr lang="en-US" dirty="0" smtClean="0"/>
          </a:p>
          <a:p>
            <a:pPr>
              <a:buNone/>
            </a:pPr>
            <a:endParaRPr lang="en-US" dirty="0"/>
          </a:p>
        </p:txBody>
      </p:sp>
      <p:sp>
        <p:nvSpPr>
          <p:cNvPr id="7" name="Text Box 2"/>
          <p:cNvSpPr txBox="1">
            <a:spLocks noChangeArrowheads="1"/>
          </p:cNvSpPr>
          <p:nvPr/>
        </p:nvSpPr>
        <p:spPr bwMode="auto">
          <a:xfrm>
            <a:off x="152400" y="838200"/>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7</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5816977"/>
          </a:xfrm>
          <a:prstGeom prst="rect">
            <a:avLst/>
          </a:prstGeom>
        </p:spPr>
        <p:txBody>
          <a:bodyPr wrap="square">
            <a:spAutoFit/>
          </a:bodyPr>
          <a:lstStyle/>
          <a:p>
            <a:pPr>
              <a:buNone/>
            </a:pPr>
            <a:r>
              <a:rPr lang="en-GB" b="1" dirty="0" smtClean="0"/>
              <a:t>2 Institutional organisation</a:t>
            </a:r>
          </a:p>
          <a:p>
            <a:pPr>
              <a:buNone/>
            </a:pPr>
            <a:r>
              <a:rPr lang="en-GB" b="1" i="1" dirty="0" smtClean="0"/>
              <a:t>2.2 Project ad-hoc bodies</a:t>
            </a:r>
            <a:endParaRPr lang="en-US" dirty="0" smtClean="0"/>
          </a:p>
          <a:p>
            <a:pPr algn="just">
              <a:buNone/>
            </a:pPr>
            <a:r>
              <a:rPr lang="en-GB" dirty="0" smtClean="0"/>
              <a:t>2.2.2 The Project Management and Support Unit (PMSU) </a:t>
            </a:r>
            <a:r>
              <a:rPr lang="en-GB" sz="1800" i="1" dirty="0" smtClean="0"/>
              <a:t>continued</a:t>
            </a:r>
          </a:p>
          <a:p>
            <a:pPr algn="just">
              <a:buFontTx/>
              <a:buChar char="-"/>
            </a:pPr>
            <a:r>
              <a:rPr lang="en-GB" dirty="0" smtClean="0"/>
              <a:t> Support PIUs in preparing detailed technical assistance work plan leading to preparation of bankable sub-projects and submit to EIB for approval;</a:t>
            </a:r>
          </a:p>
          <a:p>
            <a:pPr algn="just">
              <a:buFontTx/>
              <a:buChar char="-"/>
            </a:pPr>
            <a:r>
              <a:rPr lang="en-GB" dirty="0" smtClean="0"/>
              <a:t> Review outputs of technical assistance and propose corrective action when required;</a:t>
            </a:r>
          </a:p>
          <a:p>
            <a:pPr>
              <a:buNone/>
            </a:pPr>
            <a:r>
              <a:rPr lang="en-GB" dirty="0" smtClean="0"/>
              <a:t>- Support PIU in properly assessing  environmental impact and social benefits, as well as gender considerations in respect of Ukrainian legislation and the EIB Environmental and Social standards (</a:t>
            </a:r>
            <a:r>
              <a:rPr lang="en-GB" dirty="0" smtClean="0">
                <a:solidFill>
                  <a:srgbClr val="002060"/>
                </a:solidFill>
              </a:rPr>
              <a:t>http://www.eib.org/attachments/strategies/environmental_and_social_overview_en.pdf</a:t>
            </a:r>
            <a:r>
              <a:rPr lang="en-GB" dirty="0" smtClean="0"/>
              <a:t>);</a:t>
            </a:r>
          </a:p>
          <a:p>
            <a:pPr algn="just">
              <a:buFontTx/>
              <a:buChar char="-"/>
            </a:pPr>
            <a:r>
              <a:rPr lang="en-GB" dirty="0" smtClean="0"/>
              <a:t> Support PIUs in monitoring/follow up of sub-projects compliance with loan conditions and reporting requirements.</a:t>
            </a:r>
            <a:endParaRPr lang="en-US" dirty="0" smtClean="0"/>
          </a:p>
          <a:p>
            <a:pPr algn="just">
              <a:buNone/>
            </a:pPr>
            <a:endParaRPr lang="en-US" dirty="0" smtClean="0"/>
          </a:p>
          <a:p>
            <a:pPr>
              <a:buNone/>
            </a:pPr>
            <a:endParaRPr lang="en-US" dirty="0"/>
          </a:p>
        </p:txBody>
      </p:sp>
      <p:sp>
        <p:nvSpPr>
          <p:cNvPr id="7" name="Text Box 2"/>
          <p:cNvSpPr txBox="1">
            <a:spLocks noChangeArrowheads="1"/>
          </p:cNvSpPr>
          <p:nvPr/>
        </p:nvSpPr>
        <p:spPr bwMode="auto">
          <a:xfrm>
            <a:off x="152400" y="838200"/>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8</a:t>
            </a:fld>
            <a:endParaRPr lang="en-US" altLang="en-US" sz="1000" smtClean="0">
              <a:solidFill>
                <a:srgbClr val="FFFFFF"/>
              </a:solidFill>
            </a:endParaRPr>
          </a:p>
        </p:txBody>
      </p:sp>
      <p:sp>
        <p:nvSpPr>
          <p:cNvPr id="23555" name="Text Box 4"/>
          <p:cNvSpPr txBox="1">
            <a:spLocks noChangeArrowheads="1"/>
          </p:cNvSpPr>
          <p:nvPr/>
        </p:nvSpPr>
        <p:spPr bwMode="auto">
          <a:xfrm>
            <a:off x="395288"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0"/>
            <a:ext cx="8229600" cy="5595378"/>
          </a:xfrm>
          <a:prstGeom prst="rect">
            <a:avLst/>
          </a:prstGeom>
        </p:spPr>
        <p:txBody>
          <a:bodyPr wrap="square">
            <a:spAutoFit/>
          </a:bodyPr>
          <a:lstStyle/>
          <a:p>
            <a:pPr>
              <a:buNone/>
            </a:pPr>
            <a:r>
              <a:rPr lang="en-GB" b="1" dirty="0" smtClean="0"/>
              <a:t>2 Institutional organisation</a:t>
            </a:r>
          </a:p>
          <a:p>
            <a:pPr>
              <a:buNone/>
            </a:pPr>
            <a:r>
              <a:rPr lang="en-GB" b="1" i="1" dirty="0" smtClean="0"/>
              <a:t>2.2 Project ad-hoc bodies</a:t>
            </a:r>
            <a:endParaRPr lang="en-US" dirty="0" smtClean="0"/>
          </a:p>
          <a:p>
            <a:pPr algn="just">
              <a:buNone/>
            </a:pPr>
            <a:r>
              <a:rPr lang="en-GB" dirty="0" smtClean="0"/>
              <a:t>2.2.2 The Project Management and Support Unit (PMSU) </a:t>
            </a:r>
            <a:r>
              <a:rPr lang="en-GB" sz="1800" i="1" dirty="0" smtClean="0"/>
              <a:t>continued</a:t>
            </a:r>
          </a:p>
          <a:p>
            <a:pPr algn="just">
              <a:buNone/>
            </a:pPr>
            <a:endParaRPr lang="en-GB" sz="1800" i="1" dirty="0" smtClean="0"/>
          </a:p>
          <a:p>
            <a:pPr algn="just">
              <a:buFontTx/>
              <a:buChar char="-"/>
            </a:pPr>
            <a:r>
              <a:rPr lang="en-GB" dirty="0" smtClean="0"/>
              <a:t>Support PIUs in the procurement of goods, works and services;</a:t>
            </a:r>
          </a:p>
          <a:p>
            <a:pPr algn="just">
              <a:buFontTx/>
              <a:buChar char="-"/>
            </a:pPr>
            <a:r>
              <a:rPr lang="en-GB" dirty="0" smtClean="0"/>
              <a:t>Conduct on-the-job and formal workshops training in matters of procurement;</a:t>
            </a:r>
          </a:p>
          <a:p>
            <a:pPr algn="just">
              <a:buFontTx/>
              <a:buChar char="-"/>
            </a:pPr>
            <a:r>
              <a:rPr lang="en-GB" dirty="0" smtClean="0"/>
              <a:t>Monitoring/reporting of sub-project identification, selection, preparation and implementation;</a:t>
            </a:r>
          </a:p>
          <a:p>
            <a:pPr algn="just">
              <a:buFontTx/>
              <a:buChar char="-"/>
            </a:pPr>
            <a:r>
              <a:rPr lang="en-GB" dirty="0" smtClean="0"/>
              <a:t>Creation of design supervision/value engineering/capacity building mechanism, including focus on value for money, good planning and energy efficient design;</a:t>
            </a:r>
          </a:p>
          <a:p>
            <a:pPr algn="just">
              <a:buFontTx/>
              <a:buChar char="-"/>
            </a:pPr>
            <a:r>
              <a:rPr lang="en-GB" dirty="0" smtClean="0"/>
              <a:t>Support PIUs in their own respective sub-projects implementation monitoring.</a:t>
            </a:r>
            <a:endParaRPr lang="en-US" dirty="0" smtClean="0"/>
          </a:p>
          <a:p>
            <a:pPr algn="just">
              <a:buNone/>
            </a:pPr>
            <a:endParaRPr lang="en-US" dirty="0" smtClean="0"/>
          </a:p>
          <a:p>
            <a:pPr>
              <a:buNone/>
            </a:pPr>
            <a:endParaRPr lang="en-US" dirty="0"/>
          </a:p>
        </p:txBody>
      </p:sp>
      <p:sp>
        <p:nvSpPr>
          <p:cNvPr id="7" name="Text Box 2"/>
          <p:cNvSpPr txBox="1">
            <a:spLocks noChangeArrowheads="1"/>
          </p:cNvSpPr>
          <p:nvPr/>
        </p:nvSpPr>
        <p:spPr bwMode="auto">
          <a:xfrm>
            <a:off x="152400" y="838200"/>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1"/>
          <p:cNvSpPr>
            <a:spLocks noGrp="1"/>
          </p:cNvSpPr>
          <p:nvPr>
            <p:ph type="sldNum" sz="quarter" idx="11"/>
          </p:nvPr>
        </p:nvSpPr>
        <p:spPr>
          <a:xfrm>
            <a:off x="8280400" y="6508750"/>
            <a:ext cx="6477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fld id="{87EEF513-20D3-43F2-BFE2-7C398B1E918D}" type="slidenum">
              <a:rPr lang="en-US" altLang="en-US" sz="1000" smtClean="0">
                <a:solidFill>
                  <a:srgbClr val="FFFFFF"/>
                </a:solidFill>
              </a:rPr>
              <a:pPr eaLnBrk="1" hangingPunct="1">
                <a:buFontTx/>
                <a:buNone/>
              </a:pPr>
              <a:t>9</a:t>
            </a:fld>
            <a:endParaRPr lang="en-US" altLang="en-US" sz="1000" smtClean="0">
              <a:solidFill>
                <a:srgbClr val="FFFFFF"/>
              </a:solidFill>
            </a:endParaRPr>
          </a:p>
        </p:txBody>
      </p:sp>
      <p:sp>
        <p:nvSpPr>
          <p:cNvPr id="23555" name="Text Box 4"/>
          <p:cNvSpPr txBox="1">
            <a:spLocks noChangeArrowheads="1"/>
          </p:cNvSpPr>
          <p:nvPr/>
        </p:nvSpPr>
        <p:spPr bwMode="auto">
          <a:xfrm>
            <a:off x="381000" y="1447800"/>
            <a:ext cx="8596312" cy="113877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a:spAutoFit/>
          </a:bodyPr>
          <a:lstStyle>
            <a:lvl1pPr marL="457200" indent="-457200" eaLnBrk="0" hangingPunct="0">
              <a:buBlip>
                <a:blip r:embed="rId3"/>
              </a:buBlip>
              <a:defRPr sz="2400">
                <a:solidFill>
                  <a:schemeClr val="tx1"/>
                </a:solidFill>
                <a:latin typeface="Arial" charset="0"/>
                <a:cs typeface="Times New Roman" pitchFamily="18" charset="0"/>
              </a:defRPr>
            </a:lvl1pPr>
            <a:lvl2pPr marL="742950" indent="-457200" eaLnBrk="0" hangingPunct="0">
              <a:buBlip>
                <a:blip r:embed="rId3"/>
              </a:buBlip>
              <a:defRPr sz="2400">
                <a:solidFill>
                  <a:schemeClr val="tx1"/>
                </a:solidFill>
                <a:latin typeface="Arial" charset="0"/>
                <a:cs typeface="Times New Roman" pitchFamily="18" charset="0"/>
              </a:defRPr>
            </a:lvl2pPr>
            <a:lvl3pPr marL="857250" indent="-4572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a:buNone/>
            </a:pPr>
            <a:endParaRPr lang="en-US" altLang="en-US" sz="2000"/>
          </a:p>
          <a:p>
            <a:pPr>
              <a:buFont typeface="Wingdings" pitchFamily="2" charset="2"/>
              <a:buChar char="§"/>
            </a:pPr>
            <a:endParaRPr lang="en-GB" altLang="en-US" sz="2000"/>
          </a:p>
          <a:p>
            <a:pPr>
              <a:buFont typeface="Wingdings" pitchFamily="2" charset="2"/>
              <a:buChar char="§"/>
            </a:pPr>
            <a:endParaRPr lang="en-GB" altLang="en-US" sz="2000"/>
          </a:p>
        </p:txBody>
      </p:sp>
      <p:sp>
        <p:nvSpPr>
          <p:cNvPr id="23556" name="Rectangle 5"/>
          <p:cNvSpPr>
            <a:spLocks noChangeArrowheads="1"/>
          </p:cNvSpPr>
          <p:nvPr/>
        </p:nvSpPr>
        <p:spPr bwMode="auto">
          <a:xfrm>
            <a:off x="1295400" y="228600"/>
            <a:ext cx="7086600" cy="6619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lstStyle>
            <a:lvl1pPr defTabSz="957263" eaLnBrk="0" hangingPunct="0">
              <a:buBlip>
                <a:blip r:embed="rId3"/>
              </a:buBlip>
              <a:tabLst>
                <a:tab pos="844550" algn="l"/>
              </a:tabLst>
              <a:defRPr sz="2400">
                <a:solidFill>
                  <a:schemeClr val="tx1"/>
                </a:solidFill>
                <a:latin typeface="Arial" charset="0"/>
                <a:cs typeface="Times New Roman" pitchFamily="18" charset="0"/>
              </a:defRPr>
            </a:lvl1pPr>
            <a:lvl2pPr marL="742950" indent="-285750" defTabSz="957263" eaLnBrk="0" hangingPunct="0">
              <a:buBlip>
                <a:blip r:embed="rId3"/>
              </a:buBlip>
              <a:tabLst>
                <a:tab pos="844550" algn="l"/>
              </a:tabLst>
              <a:defRPr sz="2400">
                <a:solidFill>
                  <a:schemeClr val="tx1"/>
                </a:solidFill>
                <a:latin typeface="Arial" charset="0"/>
                <a:cs typeface="Times New Roman" pitchFamily="18" charset="0"/>
              </a:defRPr>
            </a:lvl2pPr>
            <a:lvl3pPr marL="1143000" indent="-228600" defTabSz="957263" eaLnBrk="0" hangingPunct="0">
              <a:buBlip>
                <a:blip r:embed="rId3"/>
              </a:buBlip>
              <a:tabLst>
                <a:tab pos="844550" algn="l"/>
              </a:tabLst>
              <a:defRPr sz="2400">
                <a:solidFill>
                  <a:schemeClr val="tx1"/>
                </a:solidFill>
                <a:latin typeface="Arial" charset="0"/>
                <a:cs typeface="Times New Roman" pitchFamily="18" charset="0"/>
              </a:defRPr>
            </a:lvl3pPr>
            <a:lvl4pPr marL="1600200" indent="-228600" defTabSz="957263" eaLnBrk="0" hangingPunct="0">
              <a:buBlip>
                <a:blip r:embed="rId3"/>
              </a:buBlip>
              <a:tabLst>
                <a:tab pos="844550" algn="l"/>
              </a:tabLst>
              <a:defRPr sz="2000">
                <a:solidFill>
                  <a:schemeClr val="tx1"/>
                </a:solidFill>
                <a:latin typeface="Arial" charset="0"/>
                <a:cs typeface="Times New Roman" pitchFamily="18" charset="0"/>
              </a:defRPr>
            </a:lvl4pPr>
            <a:lvl5pPr marL="2057400" indent="-228600" defTabSz="957263" eaLnBrk="0" hangingPunct="0">
              <a:buBlip>
                <a:blip r:embed="rId3"/>
              </a:buBlip>
              <a:tabLst>
                <a:tab pos="844550" algn="l"/>
              </a:tabLst>
              <a:defRPr sz="2000">
                <a:solidFill>
                  <a:schemeClr val="tx1"/>
                </a:solidFill>
                <a:latin typeface="Arial" charset="0"/>
                <a:cs typeface="Times New Roman" pitchFamily="18" charset="0"/>
              </a:defRPr>
            </a:lvl5pPr>
            <a:lvl6pPr marL="25146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6pPr>
            <a:lvl7pPr marL="29718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7pPr>
            <a:lvl8pPr marL="34290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8pPr>
            <a:lvl9pPr marL="3886200" indent="-228600" defTabSz="957263" eaLnBrk="0" fontAlgn="base" hangingPunct="0">
              <a:spcBef>
                <a:spcPct val="20000"/>
              </a:spcBef>
              <a:spcAft>
                <a:spcPct val="0"/>
              </a:spcAft>
              <a:buBlip>
                <a:blip r:embed="rId3"/>
              </a:buBlip>
              <a:tabLst>
                <a:tab pos="844550" algn="l"/>
              </a:tabLst>
              <a:defRPr sz="2000">
                <a:solidFill>
                  <a:schemeClr val="tx1"/>
                </a:solidFill>
                <a:latin typeface="Arial" charset="0"/>
                <a:cs typeface="Times New Roman" pitchFamily="18" charset="0"/>
              </a:defRPr>
            </a:lvl9pPr>
          </a:lstStyle>
          <a:p>
            <a:pPr algn="ctr" eaLnBrk="1" hangingPunct="1">
              <a:spcBef>
                <a:spcPct val="0"/>
              </a:spcBef>
              <a:buNone/>
            </a:pPr>
            <a:r>
              <a:rPr lang="en-US" sz="2000" b="1" dirty="0" smtClean="0">
                <a:solidFill>
                  <a:srgbClr val="002060"/>
                </a:solidFill>
              </a:rPr>
              <a:t>“Support to the Ministry of Infrastructure for the Ukraine Urban Public Transport Framework Loan Project”</a:t>
            </a:r>
          </a:p>
          <a:p>
            <a:pPr eaLnBrk="1" hangingPunct="1">
              <a:spcBef>
                <a:spcPct val="0"/>
              </a:spcBef>
              <a:buFontTx/>
              <a:buNone/>
            </a:pPr>
            <a:endParaRPr lang="fr-FR" altLang="en-US" sz="2200" b="1" dirty="0">
              <a:solidFill>
                <a:srgbClr val="015CAB"/>
              </a:solidFill>
            </a:endParaRPr>
          </a:p>
        </p:txBody>
      </p:sp>
      <p:sp>
        <p:nvSpPr>
          <p:cNvPr id="23557" name="Footer Placeholder 1"/>
          <p:cNvSpPr>
            <a:spLocks noGrp="1"/>
          </p:cNvSpPr>
          <p:nvPr>
            <p:ph type="ftr" sz="quarter" idx="12"/>
          </p:nvPr>
        </p:nvSpPr>
        <p:spPr>
          <a:xfrm>
            <a:off x="1692275" y="6518275"/>
            <a:ext cx="6337300" cy="333375"/>
          </a:xfrm>
          <a:noFill/>
        </p:spPr>
        <p:txBody>
          <a:bodyPr/>
          <a:lstStyle>
            <a:lvl1pPr eaLnBrk="0" hangingPunct="0">
              <a:buBlip>
                <a:blip r:embed="rId3"/>
              </a:buBlip>
              <a:defRPr sz="2400">
                <a:solidFill>
                  <a:schemeClr val="tx1"/>
                </a:solidFill>
                <a:latin typeface="Arial" charset="0"/>
                <a:cs typeface="Times New Roman" pitchFamily="18" charset="0"/>
              </a:defRPr>
            </a:lvl1pPr>
            <a:lvl2pPr marL="742950" indent="-285750" eaLnBrk="0" hangingPunct="0">
              <a:buBlip>
                <a:blip r:embed="rId3"/>
              </a:buBlip>
              <a:defRPr sz="2400">
                <a:solidFill>
                  <a:schemeClr val="tx1"/>
                </a:solidFill>
                <a:latin typeface="Arial" charset="0"/>
                <a:cs typeface="Times New Roman" pitchFamily="18" charset="0"/>
              </a:defRPr>
            </a:lvl2pPr>
            <a:lvl3pPr marL="1143000" indent="-228600" eaLnBrk="0" hangingPunct="0">
              <a:buBlip>
                <a:blip r:embed="rId3"/>
              </a:buBlip>
              <a:defRPr sz="2400">
                <a:solidFill>
                  <a:schemeClr val="tx1"/>
                </a:solidFill>
                <a:latin typeface="Arial" charset="0"/>
                <a:cs typeface="Times New Roman" pitchFamily="18" charset="0"/>
              </a:defRPr>
            </a:lvl3pPr>
            <a:lvl4pPr marL="1600200" indent="-228600" eaLnBrk="0" hangingPunct="0">
              <a:buBlip>
                <a:blip r:embed="rId3"/>
              </a:buBlip>
              <a:defRPr sz="2000">
                <a:solidFill>
                  <a:schemeClr val="tx1"/>
                </a:solidFill>
                <a:latin typeface="Arial" charset="0"/>
                <a:cs typeface="Times New Roman" pitchFamily="18" charset="0"/>
              </a:defRPr>
            </a:lvl4pPr>
            <a:lvl5pPr marL="2057400" indent="-228600" eaLnBrk="0" hangingPunct="0">
              <a:buBlip>
                <a:blip r:embed="rId3"/>
              </a:buBlip>
              <a:defRPr sz="2000">
                <a:solidFill>
                  <a:schemeClr val="tx1"/>
                </a:solidFill>
                <a:latin typeface="Arial" charset="0"/>
                <a:cs typeface="Times New Roman" pitchFamily="18" charset="0"/>
              </a:defRPr>
            </a:lvl5pPr>
            <a:lvl6pPr marL="25146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6pPr>
            <a:lvl7pPr marL="29718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7pPr>
            <a:lvl8pPr marL="34290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8pPr>
            <a:lvl9pPr marL="3886200" indent="-228600" eaLnBrk="0" fontAlgn="base" hangingPunct="0">
              <a:spcBef>
                <a:spcPct val="20000"/>
              </a:spcBef>
              <a:spcAft>
                <a:spcPct val="0"/>
              </a:spcAft>
              <a:buBlip>
                <a:blip r:embed="rId3"/>
              </a:buBlip>
              <a:defRPr sz="2000">
                <a:solidFill>
                  <a:schemeClr val="tx1"/>
                </a:solidFill>
                <a:latin typeface="Arial" charset="0"/>
                <a:cs typeface="Times New Roman" pitchFamily="18" charset="0"/>
              </a:defRPr>
            </a:lvl9pPr>
          </a:lstStyle>
          <a:p>
            <a:pPr eaLnBrk="1" hangingPunct="1">
              <a:buFontTx/>
              <a:buNone/>
            </a:pPr>
            <a:r>
              <a:rPr lang="en-GB" altLang="en-US" sz="1200" smtClean="0">
                <a:solidFill>
                  <a:schemeClr val="bg1"/>
                </a:solidFill>
              </a:rPr>
              <a:t>European Investment Bank</a:t>
            </a:r>
          </a:p>
        </p:txBody>
      </p:sp>
      <p:sp>
        <p:nvSpPr>
          <p:cNvPr id="6" name="Rectangle 5"/>
          <p:cNvSpPr/>
          <p:nvPr/>
        </p:nvSpPr>
        <p:spPr>
          <a:xfrm>
            <a:off x="381000" y="914401"/>
            <a:ext cx="8229600" cy="6432530"/>
          </a:xfrm>
          <a:prstGeom prst="rect">
            <a:avLst/>
          </a:prstGeom>
        </p:spPr>
        <p:txBody>
          <a:bodyPr wrap="square">
            <a:spAutoFit/>
          </a:bodyPr>
          <a:lstStyle/>
          <a:p>
            <a:pPr>
              <a:buNone/>
            </a:pPr>
            <a:r>
              <a:rPr lang="en-GB" b="1" dirty="0" smtClean="0"/>
              <a:t>2 Institutional organisation</a:t>
            </a:r>
          </a:p>
          <a:p>
            <a:pPr>
              <a:buNone/>
            </a:pPr>
            <a:r>
              <a:rPr lang="en-GB" b="1" i="1" dirty="0" smtClean="0"/>
              <a:t>2.2 Project ad-hoc bodies</a:t>
            </a:r>
            <a:endParaRPr lang="en-US" dirty="0" smtClean="0"/>
          </a:p>
          <a:p>
            <a:pPr algn="just">
              <a:buNone/>
            </a:pPr>
            <a:r>
              <a:rPr lang="en-GB" i="1" dirty="0" smtClean="0"/>
              <a:t>2.2.3 The PIUs</a:t>
            </a:r>
            <a:endParaRPr lang="en-GB" sz="1800" i="1" dirty="0" smtClean="0"/>
          </a:p>
          <a:p>
            <a:pPr algn="just">
              <a:buNone/>
            </a:pPr>
            <a:r>
              <a:rPr lang="en-US" dirty="0" smtClean="0"/>
              <a:t>A PIU must be created by each Final Beneficiary (City or municipal transport company) for the sub-project to be eligible for financing by the EIB.</a:t>
            </a:r>
          </a:p>
          <a:p>
            <a:pPr algn="just">
              <a:buNone/>
            </a:pPr>
            <a:r>
              <a:rPr lang="en-GB" dirty="0" smtClean="0"/>
              <a:t>This PIUs will be responsible for the </a:t>
            </a:r>
            <a:r>
              <a:rPr lang="en-GB" b="1" dirty="0" smtClean="0"/>
              <a:t>preparation </a:t>
            </a:r>
            <a:r>
              <a:rPr lang="en-GB" dirty="0" smtClean="0"/>
              <a:t>and </a:t>
            </a:r>
            <a:r>
              <a:rPr lang="en-GB" b="1" dirty="0" smtClean="0"/>
              <a:t>implementation</a:t>
            </a:r>
            <a:r>
              <a:rPr lang="en-GB" dirty="0" smtClean="0"/>
              <a:t> of activities at the sub-project level, including preparation of project documentation, preparation of technical specifications and tender documents, service contracts, leading procurement process according to the EIB guidelines, financial management, monitoring of physical works, environmental and social assessment requirements, monitoring and evaluation, and preparation of progress reports for sub-projects. </a:t>
            </a:r>
          </a:p>
          <a:p>
            <a:pPr algn="just">
              <a:buNone/>
            </a:pPr>
            <a:r>
              <a:rPr lang="en-GB" dirty="0" smtClean="0"/>
              <a:t>The PIUs will be supported in these tasks by experts from the PMSU and TA after prior approval of the EIB.</a:t>
            </a:r>
            <a:endParaRPr lang="en-US" dirty="0" smtClean="0"/>
          </a:p>
          <a:p>
            <a:pPr>
              <a:buNone/>
            </a:pPr>
            <a:endParaRPr lang="en-US" dirty="0" smtClean="0"/>
          </a:p>
          <a:p>
            <a:pPr algn="just">
              <a:buFontTx/>
              <a:buChar char="-"/>
            </a:pPr>
            <a:endParaRPr lang="en-US" dirty="0" smtClean="0"/>
          </a:p>
          <a:p>
            <a:pPr algn="just">
              <a:buNone/>
            </a:pPr>
            <a:endParaRPr lang="en-US" dirty="0" smtClean="0"/>
          </a:p>
          <a:p>
            <a:pPr>
              <a:buNone/>
            </a:pPr>
            <a:endParaRPr lang="en-US" dirty="0"/>
          </a:p>
        </p:txBody>
      </p:sp>
      <p:sp>
        <p:nvSpPr>
          <p:cNvPr id="7" name="Text Box 2"/>
          <p:cNvSpPr txBox="1">
            <a:spLocks noChangeArrowheads="1"/>
          </p:cNvSpPr>
          <p:nvPr/>
        </p:nvSpPr>
        <p:spPr bwMode="auto">
          <a:xfrm>
            <a:off x="152400" y="838200"/>
            <a:ext cx="8732837" cy="5334000"/>
          </a:xfrm>
          <a:prstGeom prst="rect">
            <a:avLst/>
          </a:prstGeom>
          <a:noFill/>
          <a:ln w="28440" cap="sq">
            <a:solidFill>
              <a:srgbClr val="C00000"/>
            </a:solidFill>
            <a:miter lim="800000"/>
            <a:headEnd/>
            <a:tailEnd/>
          </a:ln>
        </p:spPr>
        <p:txBody>
          <a:bodyPr lIns="90000" tIns="46800" rIns="90000" bIns="46800"/>
          <a:lstStyle/>
          <a:p>
            <a:pPr marL="341313" indent="-339725">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a:p>
            <a:pPr marL="341313" indent="-339725" algn="just">
              <a:spcBef>
                <a:spcPts val="500"/>
              </a:spcBef>
              <a:buSzPct val="100000"/>
              <a:tabLst>
                <a:tab pos="341313" algn="l"/>
                <a:tab pos="788988" algn="l"/>
                <a:tab pos="1238250" algn="l"/>
                <a:tab pos="1687513" algn="l"/>
                <a:tab pos="2136775" algn="l"/>
                <a:tab pos="2586038" algn="l"/>
                <a:tab pos="3035300" algn="l"/>
                <a:tab pos="3484563" algn="l"/>
                <a:tab pos="3933825" algn="l"/>
                <a:tab pos="4383088" algn="l"/>
                <a:tab pos="4832350" algn="l"/>
                <a:tab pos="5281613" algn="l"/>
                <a:tab pos="5730875" algn="l"/>
                <a:tab pos="6180138" algn="l"/>
                <a:tab pos="6629400" algn="l"/>
                <a:tab pos="7078663" algn="l"/>
                <a:tab pos="7527925" algn="l"/>
                <a:tab pos="7977188" algn="l"/>
                <a:tab pos="8426450" algn="l"/>
                <a:tab pos="8875713" algn="l"/>
                <a:tab pos="9324975" algn="l"/>
              </a:tabLst>
            </a:pPr>
            <a:endParaRPr lang="fr-FR" altLang="zh-CN" sz="2000" i="1">
              <a:solidFill>
                <a:srgbClr val="0F5494"/>
              </a:solidFill>
              <a:latin typeface="Tahoma" pitchFamily="34" charset="0"/>
              <a:ea typeface="宋体" pitchFamily="2" charset="-122"/>
              <a:cs typeface="Tahoma" pitchFamily="34" charset="0"/>
            </a:endParaRP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3.xml.rels><?xml version="1.0" encoding="UTF-8" standalone="yes"?>
<Relationships xmlns="http://schemas.openxmlformats.org/package/2006/relationships"><Relationship Id="rId1" Type="http://schemas.openxmlformats.org/officeDocument/2006/relationships/image" Target="../media/image1.png"/></Relationships>
</file>

<file path=ppt/theme/_rels/theme4.xml.rels><?xml version="1.0" encoding="UTF-8" standalone="yes"?>
<Relationships xmlns="http://schemas.openxmlformats.org/package/2006/relationships"><Relationship Id="rId1" Type="http://schemas.openxmlformats.org/officeDocument/2006/relationships/image" Target="../media/image1.png"/></Relationships>
</file>

<file path=ppt/theme/_rels/theme5.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Title">
  <a:themeElements>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fontScheme name="Titl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Titl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it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itl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itl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it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it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it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Titl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Title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5F5F5F"/>
        </a:folHlink>
      </a:clrScheme>
      <a:clrMap bg1="lt1" tx1="dk1" bg2="lt2" tx2="dk2" accent1="accent1" accent2="accent2" accent3="accent3" accent4="accent4" accent5="accent5" accent6="accent6" hlink="hlink" folHlink="folHlink"/>
    </a:extraClrScheme>
    <a:extraClrScheme>
      <a:clrScheme name="Title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clrMap bg1="lt1" tx1="dk1" bg2="lt2" tx2="dk2" accent1="accent1" accent2="accent2" accent3="accent3" accent4="accent4" accent5="accent5" accent6="accent6" hlink="hlink" folHlink="folHlink"/>
    </a:extraClrScheme>
    <a:extraClrScheme>
      <a:clrScheme name="Title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EIB PPT Template">
  <a:themeElements>
    <a:clrScheme name="EIB PPT Template 12">
      <a:dk1>
        <a:srgbClr val="000000"/>
      </a:dk1>
      <a:lt1>
        <a:srgbClr val="FFFFFF"/>
      </a:lt1>
      <a:dk2>
        <a:srgbClr val="00529F"/>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IB PPT Templat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EIB PPT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IB PPT Template 2">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IB PPT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IB PPT Template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IB PPT Template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IB PPT Template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EIB PPT Template 7">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EIB PPT Templat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5F5F5F"/>
        </a:folHlink>
      </a:clrScheme>
      <a:clrMap bg1="lt1" tx1="dk1" bg2="lt2" tx2="dk2" accent1="accent1" accent2="accent2" accent3="accent3" accent4="accent4" accent5="accent5" accent6="accent6" hlink="hlink" folHlink="folHlink"/>
    </a:extraClrScheme>
    <a:extraClrScheme>
      <a:clrScheme name="EIB PPT Template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clrMap bg1="lt1" tx1="dk1" bg2="lt2" tx2="dk2" accent1="accent1" accent2="accent2" accent3="accent3" accent4="accent4" accent5="accent5" accent6="accent6" hlink="hlink" folHlink="folHlink"/>
    </a:extraClrScheme>
    <a:extraClrScheme>
      <a:clrScheme name="EIB PPT Template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EIB PPT Template 11">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clrMap bg1="lt1" tx1="dk1" bg2="lt2" tx2="dk2" accent1="accent1" accent2="accent2" accent3="accent3" accent4="accent4" accent5="accent5" accent6="accent6" hlink="hlink" folHlink="folHlink"/>
    </a:extraClrScheme>
    <a:extraClrScheme>
      <a:clrScheme name="EIB PPT Template 12">
        <a:dk1>
          <a:srgbClr val="000000"/>
        </a:dk1>
        <a:lt1>
          <a:srgbClr val="FFFFFF"/>
        </a:lt1>
        <a:dk2>
          <a:srgbClr val="00529F"/>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Title">
  <a:themeElements>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fontScheme name="Titl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Titl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it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itl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itl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it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it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it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Titl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Title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5F5F5F"/>
        </a:folHlink>
      </a:clrScheme>
      <a:clrMap bg1="lt1" tx1="dk1" bg2="lt2" tx2="dk2" accent1="accent1" accent2="accent2" accent3="accent3" accent4="accent4" accent5="accent5" accent6="accent6" hlink="hlink" folHlink="folHlink"/>
    </a:extraClrScheme>
    <a:extraClrScheme>
      <a:clrScheme name="Title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clrMap bg1="lt1" tx1="dk1" bg2="lt2" tx2="dk2" accent1="accent1" accent2="accent2" accent3="accent3" accent4="accent4" accent5="accent5" accent6="accent6" hlink="hlink" folHlink="folHlink"/>
    </a:extraClrScheme>
    <a:extraClrScheme>
      <a:clrScheme name="Title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Title">
  <a:themeElements>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fontScheme name="Titl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0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Titl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it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itl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itl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it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it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it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Titl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Title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5F5F5F"/>
        </a:folHlink>
      </a:clrScheme>
      <a:clrMap bg1="lt1" tx1="dk1" bg2="lt2" tx2="dk2" accent1="accent1" accent2="accent2" accent3="accent3" accent4="accent4" accent5="accent5" accent6="accent6" hlink="hlink" folHlink="folHlink"/>
    </a:extraClrScheme>
    <a:extraClrScheme>
      <a:clrScheme name="Title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clrMap bg1="lt1" tx1="dk1" bg2="lt2" tx2="dk2" accent1="accent1" accent2="accent2" accent3="accent3" accent4="accent4" accent5="accent5" accent6="accent6" hlink="hlink" folHlink="folHlink"/>
    </a:extraClrScheme>
    <a:extraClrScheme>
      <a:clrScheme name="Title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Titl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_Inside">
  <a:themeElements>
    <a:clrScheme name="EIB PPT Templat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fontScheme name="EIB PPT Template">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400" b="0" i="0" u="none" strike="noStrike" cap="none" normalizeH="0" baseline="0" smtClean="0">
            <a:ln>
              <a:noFill/>
            </a:ln>
            <a:solidFill>
              <a:schemeClr val="tx1"/>
            </a:solidFill>
            <a:effectLst/>
            <a:latin typeface="Arial" charset="0"/>
            <a:cs typeface="Times New Roman"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Blip>
            <a:blip xmlns:r="http://schemas.openxmlformats.org/officeDocument/2006/relationships" r:embed="rId1"/>
          </a:buBlip>
          <a:tabLst/>
          <a:defRPr kumimoji="0" lang="en-US" sz="2400" b="0" i="0" u="none" strike="noStrike" cap="none" normalizeH="0" baseline="0" smtClean="0">
            <a:ln>
              <a:noFill/>
            </a:ln>
            <a:solidFill>
              <a:schemeClr val="tx1"/>
            </a:solidFill>
            <a:effectLst/>
            <a:latin typeface="Arial" charset="0"/>
            <a:cs typeface="Times New Roman" pitchFamily="18" charset="0"/>
          </a:defRPr>
        </a:defPPr>
      </a:lstStyle>
    </a:lnDef>
  </a:objectDefaults>
  <a:extraClrSchemeLst>
    <a:extraClrScheme>
      <a:clrScheme name="EIB PPT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IB PPT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IB PPT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IB PPT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IB PPT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IB PPT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IB PPT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EIB PPT Template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B2B2B2"/>
        </a:folHlink>
      </a:clrScheme>
      <a:clrMap bg1="lt1" tx1="dk1" bg2="lt2" tx2="dk2" accent1="accent1" accent2="accent2" accent3="accent3" accent4="accent4" accent5="accent5" accent6="accent6" hlink="hlink" folHlink="folHlink"/>
    </a:extraClrScheme>
    <a:extraClrScheme>
      <a:clrScheme name="EIB PPT Template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66FF"/>
        </a:hlink>
        <a:folHlink>
          <a:srgbClr val="5F5F5F"/>
        </a:folHlink>
      </a:clrScheme>
      <a:clrMap bg1="lt1" tx1="dk1" bg2="lt2" tx2="dk2" accent1="accent1" accent2="accent2" accent3="accent3" accent4="accent4" accent5="accent5" accent6="accent6" hlink="hlink" folHlink="folHlink"/>
    </a:extraClrScheme>
    <a:extraClrScheme>
      <a:clrScheme name="EIB PPT Template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clrMap bg1="lt1" tx1="dk1" bg2="lt2" tx2="dk2" accent1="accent1" accent2="accent2" accent3="accent3" accent4="accent4" accent5="accent5" accent6="accent6" hlink="hlink" folHlink="folHlink"/>
    </a:extraClrScheme>
    <a:extraClrScheme>
      <a:clrScheme name="EIB PPT Template 1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99"/>
        </a:hlink>
        <a:folHlink>
          <a:srgbClr val="B2B2B2"/>
        </a:folHlink>
      </a:clrScheme>
      <a:clrMap bg1="lt1" tx1="dk1" bg2="lt2" tx2="dk2" accent1="accent1" accent2="accent2" accent3="accent3" accent4="accent4" accent5="accent5" accent6="accent6" hlink="hlink" folHlink="folHlink"/>
    </a:extraClrScheme>
    <a:extraClrScheme>
      <a:clrScheme name="EIB PPT Template 12">
        <a:dk1>
          <a:srgbClr val="000000"/>
        </a:dk1>
        <a:lt1>
          <a:srgbClr val="FFFFFF"/>
        </a:lt1>
        <a:dk2>
          <a:srgbClr val="015CAB"/>
        </a:dk2>
        <a:lt2>
          <a:srgbClr val="808080"/>
        </a:lt2>
        <a:accent1>
          <a:srgbClr val="00CC99"/>
        </a:accent1>
        <a:accent2>
          <a:srgbClr val="015CAB"/>
        </a:accent2>
        <a:accent3>
          <a:srgbClr val="FFFFFF"/>
        </a:accent3>
        <a:accent4>
          <a:srgbClr val="000000"/>
        </a:accent4>
        <a:accent5>
          <a:srgbClr val="AAE2CA"/>
        </a:accent5>
        <a:accent6>
          <a:srgbClr val="01539B"/>
        </a:accent6>
        <a:hlink>
          <a:srgbClr val="015CAB"/>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2012_press_presentation_merged</Template>
  <TotalTime>15681</TotalTime>
  <Words>3060</Words>
  <Application>Microsoft Office PowerPoint</Application>
  <PresentationFormat>On-screen Show (4:3)</PresentationFormat>
  <Paragraphs>406</Paragraphs>
  <Slides>26</Slides>
  <Notes>23</Notes>
  <HiddenSlides>0</HiddenSlides>
  <MMClips>0</MMClips>
  <ScaleCrop>false</ScaleCrop>
  <HeadingPairs>
    <vt:vector size="4" baseType="variant">
      <vt:variant>
        <vt:lpstr>Theme</vt:lpstr>
      </vt:variant>
      <vt:variant>
        <vt:i4>5</vt:i4>
      </vt:variant>
      <vt:variant>
        <vt:lpstr>Slide Titles</vt:lpstr>
      </vt:variant>
      <vt:variant>
        <vt:i4>26</vt:i4>
      </vt:variant>
    </vt:vector>
  </HeadingPairs>
  <TitlesOfParts>
    <vt:vector size="31" baseType="lpstr">
      <vt:lpstr>Title</vt:lpstr>
      <vt:lpstr>EIB PPT Template</vt:lpstr>
      <vt:lpstr>1_Title</vt:lpstr>
      <vt:lpstr>2_Title</vt:lpstr>
      <vt:lpstr>2_Inside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vector>
  </TitlesOfParts>
  <Company>BEI | EIB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CLIFFOR</dc:creator>
  <cp:lastModifiedBy>game</cp:lastModifiedBy>
  <cp:revision>1671</cp:revision>
  <cp:lastPrinted>2013-12-13T08:04:48Z</cp:lastPrinted>
  <dcterms:created xsi:type="dcterms:W3CDTF">2011-09-24T06:40:51Z</dcterms:created>
  <dcterms:modified xsi:type="dcterms:W3CDTF">2016-12-12T19:35:54Z</dcterms:modified>
</cp:coreProperties>
</file>