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2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3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6;&#1040;&#1041;&#1054;&#1063;&#1040;&#1071;_&#1055;&#1040;&#1055;&#1050;&#1040;_2022\&#1052;&#1030;&#1053;&#1030;&#1053;&#1060;&#1056;&#1040;&#1057;&#1058;&#1056;&#1059;&#1050;&#1058;&#1059;&#1056;&#1048;\&#1052;&#1054;&#1053;&#1030;&#1058;&#1054;&#1056;&#1048;&#1053;&#1043;_&#1056;&#1045;&#1049;&#1058;&#1048;&#1053;&#1043;\&#1052;&#1086;&#1085;&#1110;&#1090;&#1086;&#1088;&#1080;&#1085;&#1075;_&#1076;&#1110;&#1072;&#1075;&#1088;&#1072;&#1084;&#108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10176"/>
        <c:axId val="1696622144"/>
      </c:barChart>
      <c:catAx>
        <c:axId val="1696610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22144"/>
        <c:crosses val="autoZero"/>
        <c:auto val="1"/>
        <c:lblAlgn val="ctr"/>
        <c:lblOffset val="100"/>
        <c:noMultiLvlLbl val="0"/>
      </c:catAx>
      <c:valAx>
        <c:axId val="16966221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9661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11264"/>
        <c:axId val="1561606448"/>
      </c:barChart>
      <c:catAx>
        <c:axId val="1696611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561606448"/>
        <c:crosses val="autoZero"/>
        <c:auto val="1"/>
        <c:lblAlgn val="ctr"/>
        <c:lblOffset val="100"/>
        <c:noMultiLvlLbl val="0"/>
      </c:catAx>
      <c:valAx>
        <c:axId val="15616064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9661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Аркуш10!$C$1</c:f>
              <c:strCache>
                <c:ptCount val="1"/>
                <c:pt idx="0">
                  <c:v>Безбар’єрних (відсотків)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Аркуш10!$B$2:$B$26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Львівська </c:v>
                </c:pt>
                <c:pt idx="3">
                  <c:v>Миколаївська*</c:v>
                </c:pt>
                <c:pt idx="4">
                  <c:v>Харківська*</c:v>
                </c:pt>
                <c:pt idx="5">
                  <c:v>Херсонська*</c:v>
                </c:pt>
                <c:pt idx="6">
                  <c:v>Чернівецька </c:v>
                </c:pt>
                <c:pt idx="7">
                  <c:v>Запорізька </c:v>
                </c:pt>
                <c:pt idx="8">
                  <c:v>Полтавська </c:v>
                </c:pt>
                <c:pt idx="9">
                  <c:v>Кіровоградська </c:v>
                </c:pt>
                <c:pt idx="10">
                  <c:v>Сумська </c:v>
                </c:pt>
                <c:pt idx="11">
                  <c:v>Волинська </c:v>
                </c:pt>
                <c:pt idx="12">
                  <c:v>Рівненська </c:v>
                </c:pt>
                <c:pt idx="13">
                  <c:v>Вінницька </c:v>
                </c:pt>
                <c:pt idx="14">
                  <c:v>Київська </c:v>
                </c:pt>
                <c:pt idx="15">
                  <c:v>Одеська </c:v>
                </c:pt>
                <c:pt idx="16">
                  <c:v>Житомирська </c:v>
                </c:pt>
                <c:pt idx="17">
                  <c:v>Закарпатська </c:v>
                </c:pt>
                <c:pt idx="18">
                  <c:v>Івано-Франківська </c:v>
                </c:pt>
                <c:pt idx="19">
                  <c:v>Тернопільська </c:v>
                </c:pt>
                <c:pt idx="20">
                  <c:v>Дніпропетровська </c:v>
                </c:pt>
                <c:pt idx="21">
                  <c:v>Чернігівська </c:v>
                </c:pt>
                <c:pt idx="22">
                  <c:v>Черкаська </c:v>
                </c:pt>
                <c:pt idx="23">
                  <c:v>Київ</c:v>
                </c:pt>
                <c:pt idx="24">
                  <c:v>Хмельницька </c:v>
                </c:pt>
              </c:strCache>
            </c:strRef>
          </c:cat>
          <c:val>
            <c:numRef>
              <c:f>Аркуш10!$C$2:$C$26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5</c:v>
                </c:pt>
                <c:pt idx="8">
                  <c:v>11</c:v>
                </c:pt>
                <c:pt idx="9">
                  <c:v>17</c:v>
                </c:pt>
                <c:pt idx="10">
                  <c:v>24</c:v>
                </c:pt>
                <c:pt idx="11">
                  <c:v>26</c:v>
                </c:pt>
                <c:pt idx="12">
                  <c:v>27</c:v>
                </c:pt>
                <c:pt idx="13">
                  <c:v>28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33</c:v>
                </c:pt>
                <c:pt idx="18">
                  <c:v>38</c:v>
                </c:pt>
                <c:pt idx="19">
                  <c:v>40</c:v>
                </c:pt>
                <c:pt idx="20">
                  <c:v>45</c:v>
                </c:pt>
                <c:pt idx="21">
                  <c:v>60</c:v>
                </c:pt>
                <c:pt idx="22">
                  <c:v>65</c:v>
                </c:pt>
                <c:pt idx="23">
                  <c:v>67</c:v>
                </c:pt>
                <c:pt idx="24">
                  <c:v>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72144"/>
        <c:axId val="1732663984"/>
      </c:barChart>
      <c:catAx>
        <c:axId val="173267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3984"/>
        <c:crosses val="autoZero"/>
        <c:auto val="1"/>
        <c:lblAlgn val="ctr"/>
        <c:lblOffset val="100"/>
        <c:noMultiLvlLbl val="0"/>
      </c:catAx>
      <c:valAx>
        <c:axId val="1732663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7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Аркуш12!$B$2:$B$26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Львівська </c:v>
                </c:pt>
                <c:pt idx="3">
                  <c:v>Миколаївська*</c:v>
                </c:pt>
                <c:pt idx="4">
                  <c:v>Харківська*</c:v>
                </c:pt>
                <c:pt idx="5">
                  <c:v>Херсонська*</c:v>
                </c:pt>
                <c:pt idx="6">
                  <c:v>Чернівецька </c:v>
                </c:pt>
                <c:pt idx="7">
                  <c:v>Запорізька </c:v>
                </c:pt>
                <c:pt idx="8">
                  <c:v>Хмельницька </c:v>
                </c:pt>
                <c:pt idx="9">
                  <c:v>Тернопільська </c:v>
                </c:pt>
                <c:pt idx="10">
                  <c:v>Київ</c:v>
                </c:pt>
                <c:pt idx="11">
                  <c:v>Черкаська </c:v>
                </c:pt>
                <c:pt idx="12">
                  <c:v>Вінницька </c:v>
                </c:pt>
                <c:pt idx="13">
                  <c:v>Івано-Франківська </c:v>
                </c:pt>
                <c:pt idx="14">
                  <c:v>Полтавська </c:v>
                </c:pt>
                <c:pt idx="15">
                  <c:v>Чернігівська </c:v>
                </c:pt>
                <c:pt idx="16">
                  <c:v>Дніпропетровська </c:v>
                </c:pt>
                <c:pt idx="17">
                  <c:v>Київська </c:v>
                </c:pt>
                <c:pt idx="18">
                  <c:v>Закарпатська </c:v>
                </c:pt>
                <c:pt idx="19">
                  <c:v>Житомирська </c:v>
                </c:pt>
                <c:pt idx="20">
                  <c:v>Волинська </c:v>
                </c:pt>
                <c:pt idx="21">
                  <c:v>Рівненська </c:v>
                </c:pt>
                <c:pt idx="22">
                  <c:v>Одеська </c:v>
                </c:pt>
                <c:pt idx="23">
                  <c:v>Сумська </c:v>
                </c:pt>
                <c:pt idx="24">
                  <c:v>Кіровоградська </c:v>
                </c:pt>
              </c:strCache>
            </c:strRef>
          </c:cat>
          <c:val>
            <c:numRef>
              <c:f>Аркуш12!$C$2:$C$26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10</c:v>
                </c:pt>
                <c:pt idx="8">
                  <c:v>20</c:v>
                </c:pt>
                <c:pt idx="9">
                  <c:v>23</c:v>
                </c:pt>
                <c:pt idx="10">
                  <c:v>24</c:v>
                </c:pt>
                <c:pt idx="11">
                  <c:v>25</c:v>
                </c:pt>
                <c:pt idx="12">
                  <c:v>32</c:v>
                </c:pt>
                <c:pt idx="13">
                  <c:v>39</c:v>
                </c:pt>
                <c:pt idx="14">
                  <c:v>40</c:v>
                </c:pt>
                <c:pt idx="15">
                  <c:v>40</c:v>
                </c:pt>
                <c:pt idx="16">
                  <c:v>41</c:v>
                </c:pt>
                <c:pt idx="17">
                  <c:v>44</c:v>
                </c:pt>
                <c:pt idx="18">
                  <c:v>48</c:v>
                </c:pt>
                <c:pt idx="19">
                  <c:v>49</c:v>
                </c:pt>
                <c:pt idx="20">
                  <c:v>50</c:v>
                </c:pt>
                <c:pt idx="21">
                  <c:v>50</c:v>
                </c:pt>
                <c:pt idx="22">
                  <c:v>52</c:v>
                </c:pt>
                <c:pt idx="23">
                  <c:v>65</c:v>
                </c:pt>
                <c:pt idx="24">
                  <c:v>68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73232"/>
        <c:axId val="1732674320"/>
      </c:barChart>
      <c:catAx>
        <c:axId val="1732673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74320"/>
        <c:crosses val="autoZero"/>
        <c:auto val="1"/>
        <c:lblAlgn val="ctr"/>
        <c:lblOffset val="100"/>
        <c:noMultiLvlLbl val="0"/>
      </c:catAx>
      <c:valAx>
        <c:axId val="1732674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7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Аркуш14!$C$1</c:f>
              <c:strCache>
                <c:ptCount val="1"/>
                <c:pt idx="0">
                  <c:v>Безбар’єрних (відсотків)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Аркуш14!$B$2:$B$26</c:f>
              <c:strCache>
                <c:ptCount val="25"/>
                <c:pt idx="0">
                  <c:v>Донецька* </c:v>
                </c:pt>
                <c:pt idx="1">
                  <c:v>Житомирська </c:v>
                </c:pt>
                <c:pt idx="2">
                  <c:v>Запорізька </c:v>
                </c:pt>
                <c:pt idx="3">
                  <c:v>Луганська*</c:v>
                </c:pt>
                <c:pt idx="4">
                  <c:v>Миколаївська*</c:v>
                </c:pt>
                <c:pt idx="5">
                  <c:v>Харківська*</c:v>
                </c:pt>
                <c:pt idx="6">
                  <c:v>Херсонська*</c:v>
                </c:pt>
                <c:pt idx="7">
                  <c:v>Чернівецька </c:v>
                </c:pt>
                <c:pt idx="8">
                  <c:v>Чернігівська </c:v>
                </c:pt>
                <c:pt idx="9">
                  <c:v>Кіровоградська </c:v>
                </c:pt>
                <c:pt idx="10">
                  <c:v>Сумська </c:v>
                </c:pt>
                <c:pt idx="11">
                  <c:v>Київська </c:v>
                </c:pt>
                <c:pt idx="12">
                  <c:v>Полтавська </c:v>
                </c:pt>
                <c:pt idx="13">
                  <c:v>Рівненська </c:v>
                </c:pt>
                <c:pt idx="14">
                  <c:v>Івано-Франківська </c:v>
                </c:pt>
                <c:pt idx="15">
                  <c:v>Дніпропетровська </c:v>
                </c:pt>
                <c:pt idx="16">
                  <c:v>Одеська </c:v>
                </c:pt>
                <c:pt idx="17">
                  <c:v>Закарпатська </c:v>
                </c:pt>
                <c:pt idx="18">
                  <c:v>Хмельницька </c:v>
                </c:pt>
                <c:pt idx="19">
                  <c:v>Львівська </c:v>
                </c:pt>
                <c:pt idx="20">
                  <c:v>Тернопільська </c:v>
                </c:pt>
                <c:pt idx="21">
                  <c:v>Волинська </c:v>
                </c:pt>
                <c:pt idx="22">
                  <c:v>Вінницька </c:v>
                </c:pt>
                <c:pt idx="23">
                  <c:v>Черкаська </c:v>
                </c:pt>
                <c:pt idx="24">
                  <c:v>Київ</c:v>
                </c:pt>
              </c:strCache>
            </c:strRef>
          </c:cat>
          <c:val>
            <c:numRef>
              <c:f>Аркуш14!$C$2:$C$26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15</c:v>
                </c:pt>
                <c:pt idx="11">
                  <c:v>20</c:v>
                </c:pt>
                <c:pt idx="12">
                  <c:v>27</c:v>
                </c:pt>
                <c:pt idx="13">
                  <c:v>32</c:v>
                </c:pt>
                <c:pt idx="14">
                  <c:v>33</c:v>
                </c:pt>
                <c:pt idx="15">
                  <c:v>35</c:v>
                </c:pt>
                <c:pt idx="16">
                  <c:v>38</c:v>
                </c:pt>
                <c:pt idx="17">
                  <c:v>42</c:v>
                </c:pt>
                <c:pt idx="18">
                  <c:v>43</c:v>
                </c:pt>
                <c:pt idx="19">
                  <c:v>50</c:v>
                </c:pt>
                <c:pt idx="20">
                  <c:v>53</c:v>
                </c:pt>
                <c:pt idx="21">
                  <c:v>55</c:v>
                </c:pt>
                <c:pt idx="22">
                  <c:v>59</c:v>
                </c:pt>
                <c:pt idx="23">
                  <c:v>73</c:v>
                </c:pt>
                <c:pt idx="24">
                  <c:v>100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65072"/>
        <c:axId val="1732665616"/>
      </c:barChart>
      <c:catAx>
        <c:axId val="173266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5616"/>
        <c:crosses val="autoZero"/>
        <c:auto val="1"/>
        <c:lblAlgn val="ctr"/>
        <c:lblOffset val="100"/>
        <c:noMultiLvlLbl val="0"/>
      </c:catAx>
      <c:valAx>
        <c:axId val="17326656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6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2671056"/>
        <c:axId val="1732674864"/>
      </c:barChart>
      <c:catAx>
        <c:axId val="1732671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74864"/>
        <c:crosses val="autoZero"/>
        <c:auto val="1"/>
        <c:lblAlgn val="ctr"/>
        <c:lblOffset val="100"/>
        <c:noMultiLvlLbl val="0"/>
      </c:catAx>
      <c:valAx>
        <c:axId val="17326748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73267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Аркуш15!$B$2:$B$26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Київ</c:v>
                </c:pt>
                <c:pt idx="6">
                  <c:v>Запорізька </c:v>
                </c:pt>
                <c:pt idx="7">
                  <c:v>Черкаська </c:v>
                </c:pt>
                <c:pt idx="8">
                  <c:v>Тернопільська </c:v>
                </c:pt>
                <c:pt idx="9">
                  <c:v>Вінницька </c:v>
                </c:pt>
                <c:pt idx="10">
                  <c:v>Львівська </c:v>
                </c:pt>
                <c:pt idx="11">
                  <c:v>Волинська </c:v>
                </c:pt>
                <c:pt idx="12">
                  <c:v>Одеська </c:v>
                </c:pt>
                <c:pt idx="13">
                  <c:v>Хмельницька </c:v>
                </c:pt>
                <c:pt idx="14">
                  <c:v>Івано-Франківська </c:v>
                </c:pt>
                <c:pt idx="15">
                  <c:v>Київська </c:v>
                </c:pt>
                <c:pt idx="16">
                  <c:v>Закарпатська </c:v>
                </c:pt>
                <c:pt idx="17">
                  <c:v>Дніпропетровська </c:v>
                </c:pt>
                <c:pt idx="18">
                  <c:v>Рівненська </c:v>
                </c:pt>
                <c:pt idx="19">
                  <c:v>Полтавська </c:v>
                </c:pt>
                <c:pt idx="20">
                  <c:v>Сумська </c:v>
                </c:pt>
                <c:pt idx="21">
                  <c:v>Кіровоградська </c:v>
                </c:pt>
                <c:pt idx="22">
                  <c:v>Житомирська </c:v>
                </c:pt>
                <c:pt idx="23">
                  <c:v>Чернівецька </c:v>
                </c:pt>
                <c:pt idx="24">
                  <c:v>Чернігівська </c:v>
                </c:pt>
              </c:strCache>
            </c:strRef>
          </c:cat>
          <c:val>
            <c:numRef>
              <c:f>Аркуш15!$C$2:$C$26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27</c:v>
                </c:pt>
                <c:pt idx="8">
                  <c:v>33</c:v>
                </c:pt>
                <c:pt idx="9">
                  <c:v>36</c:v>
                </c:pt>
                <c:pt idx="10">
                  <c:v>39</c:v>
                </c:pt>
                <c:pt idx="11">
                  <c:v>45</c:v>
                </c:pt>
                <c:pt idx="12">
                  <c:v>48</c:v>
                </c:pt>
                <c:pt idx="13">
                  <c:v>50</c:v>
                </c:pt>
                <c:pt idx="14">
                  <c:v>56</c:v>
                </c:pt>
                <c:pt idx="15">
                  <c:v>56</c:v>
                </c:pt>
                <c:pt idx="16">
                  <c:v>58</c:v>
                </c:pt>
                <c:pt idx="17">
                  <c:v>60</c:v>
                </c:pt>
                <c:pt idx="18">
                  <c:v>68</c:v>
                </c:pt>
                <c:pt idx="19">
                  <c:v>69</c:v>
                </c:pt>
                <c:pt idx="20">
                  <c:v>69</c:v>
                </c:pt>
                <c:pt idx="21">
                  <c:v>76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68336"/>
        <c:axId val="1732662352"/>
      </c:barChart>
      <c:catAx>
        <c:axId val="1732668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2352"/>
        <c:crosses val="autoZero"/>
        <c:auto val="1"/>
        <c:lblAlgn val="ctr"/>
        <c:lblOffset val="100"/>
        <c:noMultiLvlLbl val="0"/>
      </c:catAx>
      <c:valAx>
        <c:axId val="1732662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6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2668880"/>
        <c:axId val="1732666160"/>
      </c:barChart>
      <c:catAx>
        <c:axId val="1732668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6160"/>
        <c:crosses val="autoZero"/>
        <c:auto val="1"/>
        <c:lblAlgn val="ctr"/>
        <c:lblOffset val="100"/>
        <c:noMultiLvlLbl val="0"/>
      </c:catAx>
      <c:valAx>
        <c:axId val="17326661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73266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Аркуш16!$C$1</c:f>
              <c:strCache>
                <c:ptCount val="1"/>
                <c:pt idx="0">
                  <c:v>Безбар’єрних (відсотків)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Аркуш16!$B$2:$B$26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Київ</c:v>
                </c:pt>
                <c:pt idx="6">
                  <c:v>Чернівецька </c:v>
                </c:pt>
                <c:pt idx="7">
                  <c:v>Полтавська </c:v>
                </c:pt>
                <c:pt idx="8">
                  <c:v>Сумська </c:v>
                </c:pt>
                <c:pt idx="9">
                  <c:v>Житомирська </c:v>
                </c:pt>
                <c:pt idx="10">
                  <c:v>Тернопільська </c:v>
                </c:pt>
                <c:pt idx="11">
                  <c:v>Волинська </c:v>
                </c:pt>
                <c:pt idx="12">
                  <c:v>Київська </c:v>
                </c:pt>
                <c:pt idx="13">
                  <c:v>Рівненська </c:v>
                </c:pt>
                <c:pt idx="14">
                  <c:v>Одеська </c:v>
                </c:pt>
                <c:pt idx="15">
                  <c:v>Кіровоградська </c:v>
                </c:pt>
                <c:pt idx="16">
                  <c:v>Львівська </c:v>
                </c:pt>
                <c:pt idx="17">
                  <c:v>Вінницька </c:v>
                </c:pt>
                <c:pt idx="18">
                  <c:v>Івано-Франківська </c:v>
                </c:pt>
                <c:pt idx="19">
                  <c:v>Хмельницька </c:v>
                </c:pt>
                <c:pt idx="20">
                  <c:v>Дніпропетровська </c:v>
                </c:pt>
                <c:pt idx="21">
                  <c:v>Запорізька </c:v>
                </c:pt>
                <c:pt idx="22">
                  <c:v>Чернігівська </c:v>
                </c:pt>
                <c:pt idx="23">
                  <c:v>Закарпатська </c:v>
                </c:pt>
                <c:pt idx="24">
                  <c:v>Черкаська </c:v>
                </c:pt>
              </c:strCache>
            </c:strRef>
          </c:cat>
          <c:val>
            <c:numRef>
              <c:f>Аркуш16!$C$2:$C$26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5</c:v>
                </c:pt>
                <c:pt idx="8">
                  <c:v>8</c:v>
                </c:pt>
                <c:pt idx="9">
                  <c:v>9</c:v>
                </c:pt>
                <c:pt idx="10">
                  <c:v>12</c:v>
                </c:pt>
                <c:pt idx="11">
                  <c:v>16</c:v>
                </c:pt>
                <c:pt idx="12">
                  <c:v>16</c:v>
                </c:pt>
                <c:pt idx="13">
                  <c:v>26</c:v>
                </c:pt>
                <c:pt idx="14">
                  <c:v>27</c:v>
                </c:pt>
                <c:pt idx="15">
                  <c:v>29</c:v>
                </c:pt>
                <c:pt idx="16">
                  <c:v>32</c:v>
                </c:pt>
                <c:pt idx="17">
                  <c:v>39</c:v>
                </c:pt>
                <c:pt idx="18">
                  <c:v>39</c:v>
                </c:pt>
                <c:pt idx="19">
                  <c:v>43</c:v>
                </c:pt>
                <c:pt idx="20">
                  <c:v>44</c:v>
                </c:pt>
                <c:pt idx="21">
                  <c:v>44</c:v>
                </c:pt>
                <c:pt idx="22">
                  <c:v>60</c:v>
                </c:pt>
                <c:pt idx="23">
                  <c:v>64</c:v>
                </c:pt>
                <c:pt idx="24">
                  <c:v>70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64528"/>
        <c:axId val="1732666704"/>
      </c:barChart>
      <c:catAx>
        <c:axId val="173266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6704"/>
        <c:crosses val="autoZero"/>
        <c:auto val="1"/>
        <c:lblAlgn val="ctr"/>
        <c:lblOffset val="100"/>
        <c:noMultiLvlLbl val="0"/>
      </c:catAx>
      <c:valAx>
        <c:axId val="1732666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6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Аркуш17!$C$1</c:f>
              <c:strCache>
                <c:ptCount val="1"/>
                <c:pt idx="0">
                  <c:v>Частково безбар’єрних (відсотків)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Аркуш17!$B$2:$B$26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Чернівецька </c:v>
                </c:pt>
                <c:pt idx="6">
                  <c:v>Івано-Франківська </c:v>
                </c:pt>
                <c:pt idx="7">
                  <c:v>Закарпатська </c:v>
                </c:pt>
                <c:pt idx="8">
                  <c:v>Черкаська </c:v>
                </c:pt>
                <c:pt idx="9">
                  <c:v>Київ</c:v>
                </c:pt>
                <c:pt idx="10">
                  <c:v>Чернігівська </c:v>
                </c:pt>
                <c:pt idx="11">
                  <c:v>Сумська </c:v>
                </c:pt>
                <c:pt idx="12">
                  <c:v>Львівська </c:v>
                </c:pt>
                <c:pt idx="13">
                  <c:v>Вінницька </c:v>
                </c:pt>
                <c:pt idx="14">
                  <c:v>Житомирська </c:v>
                </c:pt>
                <c:pt idx="15">
                  <c:v>Запорізька </c:v>
                </c:pt>
                <c:pt idx="16">
                  <c:v>Полтавська </c:v>
                </c:pt>
                <c:pt idx="17">
                  <c:v>Хмельницька </c:v>
                </c:pt>
                <c:pt idx="18">
                  <c:v>Київська </c:v>
                </c:pt>
                <c:pt idx="19">
                  <c:v>Рівненська </c:v>
                </c:pt>
                <c:pt idx="20">
                  <c:v>Кіровоградська </c:v>
                </c:pt>
                <c:pt idx="21">
                  <c:v>Дніпропетровська </c:v>
                </c:pt>
                <c:pt idx="22">
                  <c:v>Одеська </c:v>
                </c:pt>
                <c:pt idx="23">
                  <c:v>Тернопільська </c:v>
                </c:pt>
                <c:pt idx="24">
                  <c:v>Волинська </c:v>
                </c:pt>
              </c:strCache>
            </c:strRef>
          </c:cat>
          <c:val>
            <c:numRef>
              <c:f>Аркуш17!$C$2:$C$26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25</c:v>
                </c:pt>
                <c:pt idx="9">
                  <c:v>25</c:v>
                </c:pt>
                <c:pt idx="10">
                  <c:v>30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37</c:v>
                </c:pt>
                <c:pt idx="15">
                  <c:v>38</c:v>
                </c:pt>
                <c:pt idx="16">
                  <c:v>38</c:v>
                </c:pt>
                <c:pt idx="17">
                  <c:v>39</c:v>
                </c:pt>
                <c:pt idx="18">
                  <c:v>48</c:v>
                </c:pt>
                <c:pt idx="19">
                  <c:v>48</c:v>
                </c:pt>
                <c:pt idx="20">
                  <c:v>51</c:v>
                </c:pt>
                <c:pt idx="21">
                  <c:v>52</c:v>
                </c:pt>
                <c:pt idx="22">
                  <c:v>52</c:v>
                </c:pt>
                <c:pt idx="23">
                  <c:v>52</c:v>
                </c:pt>
                <c:pt idx="24">
                  <c:v>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63440"/>
        <c:axId val="1732672688"/>
      </c:barChart>
      <c:catAx>
        <c:axId val="1732663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72688"/>
        <c:crosses val="autoZero"/>
        <c:auto val="1"/>
        <c:lblAlgn val="ctr"/>
        <c:lblOffset val="100"/>
        <c:noMultiLvlLbl val="0"/>
      </c:catAx>
      <c:valAx>
        <c:axId val="1732672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6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2667248"/>
        <c:axId val="1732667792"/>
      </c:barChart>
      <c:catAx>
        <c:axId val="173266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67792"/>
        <c:crosses val="autoZero"/>
        <c:auto val="1"/>
        <c:lblAlgn val="ctr"/>
        <c:lblOffset val="100"/>
        <c:noMultiLvlLbl val="0"/>
      </c:catAx>
      <c:valAx>
        <c:axId val="1732667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73266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000" b="1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5063607708643356"/>
          <c:y val="1.8949898961744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80571900178310707"/>
          <c:h val="0.839231286089238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75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90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91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95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97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Аркуш4!$B$2:$B$26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Запорізька </c:v>
                </c:pt>
                <c:pt idx="6">
                  <c:v>Чернівецька </c:v>
                </c:pt>
                <c:pt idx="7">
                  <c:v>Івано-Франківська </c:v>
                </c:pt>
                <c:pt idx="8">
                  <c:v>Сумська </c:v>
                </c:pt>
                <c:pt idx="9">
                  <c:v>Полтавська </c:v>
                </c:pt>
                <c:pt idx="10">
                  <c:v>Волинська </c:v>
                </c:pt>
                <c:pt idx="11">
                  <c:v>Черкаська </c:v>
                </c:pt>
                <c:pt idx="12">
                  <c:v>Закарпатська </c:v>
                </c:pt>
                <c:pt idx="13">
                  <c:v>Дніпропетровська </c:v>
                </c:pt>
                <c:pt idx="14">
                  <c:v>Одеська </c:v>
                </c:pt>
                <c:pt idx="15">
                  <c:v>Вінницька </c:v>
                </c:pt>
                <c:pt idx="16">
                  <c:v>Львівська </c:v>
                </c:pt>
                <c:pt idx="17">
                  <c:v>Рівненська </c:v>
                </c:pt>
                <c:pt idx="18">
                  <c:v>Житомирська </c:v>
                </c:pt>
                <c:pt idx="19">
                  <c:v>Київська </c:v>
                </c:pt>
                <c:pt idx="20">
                  <c:v>Кіровоградська </c:v>
                </c:pt>
                <c:pt idx="21">
                  <c:v>Тернопільська </c:v>
                </c:pt>
                <c:pt idx="22">
                  <c:v>Хмельницька </c:v>
                </c:pt>
                <c:pt idx="23">
                  <c:v>Чернігівська </c:v>
                </c:pt>
                <c:pt idx="24">
                  <c:v>Київ</c:v>
                </c:pt>
              </c:strCache>
            </c:strRef>
          </c:cat>
          <c:val>
            <c:numRef>
              <c:f>Аркуш4!$C$2:$C$26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0.18</c:v>
                </c:pt>
                <c:pt idx="6">
                  <c:v>0.25</c:v>
                </c:pt>
                <c:pt idx="7">
                  <c:v>0.41</c:v>
                </c:pt>
                <c:pt idx="8">
                  <c:v>0.56000000000000005</c:v>
                </c:pt>
                <c:pt idx="9">
                  <c:v>0.6</c:v>
                </c:pt>
                <c:pt idx="10">
                  <c:v>0.73</c:v>
                </c:pt>
                <c:pt idx="11">
                  <c:v>0.75</c:v>
                </c:pt>
                <c:pt idx="12">
                  <c:v>0.8</c:v>
                </c:pt>
                <c:pt idx="13">
                  <c:v>0.87</c:v>
                </c:pt>
                <c:pt idx="14">
                  <c:v>0.9</c:v>
                </c:pt>
                <c:pt idx="15">
                  <c:v>0.91</c:v>
                </c:pt>
                <c:pt idx="16">
                  <c:v>0.95</c:v>
                </c:pt>
                <c:pt idx="17">
                  <c:v>0.97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16704"/>
        <c:axId val="1696617792"/>
      </c:barChart>
      <c:catAx>
        <c:axId val="1696616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17792"/>
        <c:crosses val="autoZero"/>
        <c:auto val="1"/>
        <c:lblAlgn val="ctr"/>
        <c:lblOffset val="100"/>
        <c:noMultiLvlLbl val="0"/>
      </c:catAx>
      <c:valAx>
        <c:axId val="1696617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9661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Аркуш18!$C$1</c:f>
              <c:strCache>
                <c:ptCount val="1"/>
                <c:pt idx="0">
                  <c:v>Сумарна оцінка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Аркуш18!$B$2:$B$26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Чернівецька </c:v>
                </c:pt>
                <c:pt idx="6">
                  <c:v>Запорізька </c:v>
                </c:pt>
                <c:pt idx="7">
                  <c:v>Полтавська </c:v>
                </c:pt>
                <c:pt idx="8">
                  <c:v>Львівська </c:v>
                </c:pt>
                <c:pt idx="9">
                  <c:v>Сумська </c:v>
                </c:pt>
                <c:pt idx="10">
                  <c:v>Івано-Франківська </c:v>
                </c:pt>
                <c:pt idx="11">
                  <c:v>Київ</c:v>
                </c:pt>
                <c:pt idx="12">
                  <c:v>Волинська </c:v>
                </c:pt>
                <c:pt idx="13">
                  <c:v>Вінницька </c:v>
                </c:pt>
                <c:pt idx="14">
                  <c:v>Житомирська </c:v>
                </c:pt>
                <c:pt idx="15">
                  <c:v>Кіровоградська </c:v>
                </c:pt>
                <c:pt idx="16">
                  <c:v>Київська </c:v>
                </c:pt>
                <c:pt idx="17">
                  <c:v>Тернопільська </c:v>
                </c:pt>
                <c:pt idx="18">
                  <c:v>Дніпропетровська </c:v>
                </c:pt>
                <c:pt idx="19">
                  <c:v>Черкаська </c:v>
                </c:pt>
                <c:pt idx="20">
                  <c:v>Закарпатська </c:v>
                </c:pt>
                <c:pt idx="21">
                  <c:v>Одеська </c:v>
                </c:pt>
                <c:pt idx="22">
                  <c:v>Рівненська </c:v>
                </c:pt>
                <c:pt idx="23">
                  <c:v>Хмельницька </c:v>
                </c:pt>
                <c:pt idx="24">
                  <c:v>Чернігівська </c:v>
                </c:pt>
              </c:strCache>
            </c:strRef>
          </c:cat>
          <c:val>
            <c:numRef>
              <c:f>Аркуш18!$C$2:$C$26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111</c:v>
                </c:pt>
                <c:pt idx="6">
                  <c:v>135</c:v>
                </c:pt>
                <c:pt idx="7">
                  <c:v>162</c:v>
                </c:pt>
                <c:pt idx="8">
                  <c:v>168</c:v>
                </c:pt>
                <c:pt idx="9">
                  <c:v>172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  <c:pt idx="13">
                  <c:v>191</c:v>
                </c:pt>
                <c:pt idx="14">
                  <c:v>193</c:v>
                </c:pt>
                <c:pt idx="15">
                  <c:v>199</c:v>
                </c:pt>
                <c:pt idx="16">
                  <c:v>201</c:v>
                </c:pt>
                <c:pt idx="17">
                  <c:v>202</c:v>
                </c:pt>
                <c:pt idx="18">
                  <c:v>204</c:v>
                </c:pt>
                <c:pt idx="19">
                  <c:v>204</c:v>
                </c:pt>
                <c:pt idx="20">
                  <c:v>206</c:v>
                </c:pt>
                <c:pt idx="21">
                  <c:v>210</c:v>
                </c:pt>
                <c:pt idx="22">
                  <c:v>212</c:v>
                </c:pt>
                <c:pt idx="23">
                  <c:v>212</c:v>
                </c:pt>
                <c:pt idx="24">
                  <c:v>240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2675952"/>
        <c:axId val="1732673776"/>
      </c:barChart>
      <c:catAx>
        <c:axId val="173267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732673776"/>
        <c:crosses val="autoZero"/>
        <c:auto val="1"/>
        <c:lblAlgn val="ctr"/>
        <c:lblOffset val="100"/>
        <c:noMultiLvlLbl val="0"/>
      </c:catAx>
      <c:valAx>
        <c:axId val="17326737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267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000" b="1" dirty="0">
                <a:effectLst/>
              </a:rPr>
              <a:t>Об’єктів, обстеження яких проведено у 2022 році (відсотків від загальної кількості, відповідно до визначених типів)</a:t>
            </a:r>
          </a:p>
        </c:rich>
      </c:tx>
      <c:layout>
        <c:manualLayout>
          <c:xMode val="edge"/>
          <c:yMode val="edge"/>
          <c:x val="0.115499095067527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6597413425070709"/>
          <c:y val="8.5537953174179907E-2"/>
          <c:w val="0.81649596162829408"/>
          <c:h val="0.8852455793623407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Аркуш5!$B$2:$B$26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Чернівецька </c:v>
                </c:pt>
                <c:pt idx="6">
                  <c:v>Волинська </c:v>
                </c:pt>
                <c:pt idx="7">
                  <c:v>Закарпатська </c:v>
                </c:pt>
                <c:pt idx="8">
                  <c:v>Кіровоградська </c:v>
                </c:pt>
                <c:pt idx="9">
                  <c:v>Вінницька </c:v>
                </c:pt>
                <c:pt idx="10">
                  <c:v>Житомирська </c:v>
                </c:pt>
                <c:pt idx="11">
                  <c:v>Запорізька </c:v>
                </c:pt>
                <c:pt idx="12">
                  <c:v>Хмельницька </c:v>
                </c:pt>
                <c:pt idx="13">
                  <c:v>Полтавська </c:v>
                </c:pt>
                <c:pt idx="14">
                  <c:v>Львівська </c:v>
                </c:pt>
                <c:pt idx="15">
                  <c:v>Дніпропетровська </c:v>
                </c:pt>
                <c:pt idx="16">
                  <c:v>Одеська </c:v>
                </c:pt>
                <c:pt idx="17">
                  <c:v>Івано-Франківська </c:v>
                </c:pt>
                <c:pt idx="18">
                  <c:v>Черкаська </c:v>
                </c:pt>
                <c:pt idx="19">
                  <c:v>Тернопільська </c:v>
                </c:pt>
                <c:pt idx="20">
                  <c:v>Сумська </c:v>
                </c:pt>
                <c:pt idx="21">
                  <c:v>Рівненська </c:v>
                </c:pt>
                <c:pt idx="22">
                  <c:v>Київ</c:v>
                </c:pt>
                <c:pt idx="23">
                  <c:v>Київська </c:v>
                </c:pt>
                <c:pt idx="24">
                  <c:v>Чернігівська </c:v>
                </c:pt>
              </c:strCache>
            </c:strRef>
          </c:cat>
          <c:val>
            <c:numRef>
              <c:f>Аркуш5!$C$2:$C$26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20</c:v>
                </c:pt>
                <c:pt idx="6">
                  <c:v>59</c:v>
                </c:pt>
                <c:pt idx="7">
                  <c:v>82</c:v>
                </c:pt>
                <c:pt idx="8">
                  <c:v>82</c:v>
                </c:pt>
                <c:pt idx="9">
                  <c:v>87</c:v>
                </c:pt>
                <c:pt idx="10">
                  <c:v>87</c:v>
                </c:pt>
                <c:pt idx="11">
                  <c:v>87</c:v>
                </c:pt>
                <c:pt idx="12">
                  <c:v>87</c:v>
                </c:pt>
                <c:pt idx="13">
                  <c:v>90</c:v>
                </c:pt>
                <c:pt idx="14">
                  <c:v>91</c:v>
                </c:pt>
                <c:pt idx="15">
                  <c:v>92</c:v>
                </c:pt>
                <c:pt idx="16">
                  <c:v>92</c:v>
                </c:pt>
                <c:pt idx="17">
                  <c:v>93</c:v>
                </c:pt>
                <c:pt idx="18">
                  <c:v>93</c:v>
                </c:pt>
                <c:pt idx="19">
                  <c:v>94</c:v>
                </c:pt>
                <c:pt idx="20">
                  <c:v>97</c:v>
                </c:pt>
                <c:pt idx="21">
                  <c:v>98</c:v>
                </c:pt>
                <c:pt idx="22">
                  <c:v>99</c:v>
                </c:pt>
                <c:pt idx="23">
                  <c:v>100</c:v>
                </c:pt>
                <c:pt idx="2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15616"/>
        <c:axId val="1696607456"/>
      </c:barChart>
      <c:catAx>
        <c:axId val="1696615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07456"/>
        <c:crosses val="autoZero"/>
        <c:auto val="1"/>
        <c:lblAlgn val="ctr"/>
        <c:lblOffset val="100"/>
        <c:noMultiLvlLbl val="0"/>
      </c:catAx>
      <c:valAx>
        <c:axId val="1696607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661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08000"/>
        <c:axId val="1696611808"/>
      </c:barChart>
      <c:catAx>
        <c:axId val="1696608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11808"/>
        <c:crosses val="autoZero"/>
        <c:auto val="1"/>
        <c:lblAlgn val="ctr"/>
        <c:lblOffset val="100"/>
        <c:noMultiLvlLbl val="0"/>
      </c:catAx>
      <c:valAx>
        <c:axId val="16966118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9660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Аркуш6!$C$1</c:f>
              <c:strCache>
                <c:ptCount val="1"/>
                <c:pt idx="0">
                  <c:v>Безбар’єрних (відсотків)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Аркуш6!$B$2:$B$26</c:f>
              <c:strCache>
                <c:ptCount val="25"/>
                <c:pt idx="0">
                  <c:v>Донецька* </c:v>
                </c:pt>
                <c:pt idx="1">
                  <c:v>Запорізька </c:v>
                </c:pt>
                <c:pt idx="2">
                  <c:v>Луганська*</c:v>
                </c:pt>
                <c:pt idx="3">
                  <c:v>Миколаївська*</c:v>
                </c:pt>
                <c:pt idx="4">
                  <c:v>Харківська*</c:v>
                </c:pt>
                <c:pt idx="5">
                  <c:v>Херсонська*</c:v>
                </c:pt>
                <c:pt idx="6">
                  <c:v>Чернігівська </c:v>
                </c:pt>
                <c:pt idx="7">
                  <c:v>Київ</c:v>
                </c:pt>
                <c:pt idx="8">
                  <c:v>Київська </c:v>
                </c:pt>
                <c:pt idx="9">
                  <c:v>Кіровоградська </c:v>
                </c:pt>
                <c:pt idx="10">
                  <c:v>Чернівецька </c:v>
                </c:pt>
                <c:pt idx="11">
                  <c:v>Дніпропетровська </c:v>
                </c:pt>
                <c:pt idx="12">
                  <c:v>Одеська </c:v>
                </c:pt>
                <c:pt idx="13">
                  <c:v>Тернопільська </c:v>
                </c:pt>
                <c:pt idx="14">
                  <c:v>Житомирська </c:v>
                </c:pt>
                <c:pt idx="15">
                  <c:v>Полтавська </c:v>
                </c:pt>
                <c:pt idx="16">
                  <c:v>Вінницька </c:v>
                </c:pt>
                <c:pt idx="17">
                  <c:v>Сумська </c:v>
                </c:pt>
                <c:pt idx="18">
                  <c:v>Закарпатська </c:v>
                </c:pt>
                <c:pt idx="19">
                  <c:v>Рівненська </c:v>
                </c:pt>
                <c:pt idx="20">
                  <c:v>Волинська </c:v>
                </c:pt>
                <c:pt idx="21">
                  <c:v>Львівська </c:v>
                </c:pt>
                <c:pt idx="22">
                  <c:v>Хмельницька </c:v>
                </c:pt>
                <c:pt idx="23">
                  <c:v>Івано-Франківська </c:v>
                </c:pt>
                <c:pt idx="24">
                  <c:v>Черкаська </c:v>
                </c:pt>
              </c:strCache>
            </c:strRef>
          </c:cat>
          <c:val>
            <c:numRef>
              <c:f>Аркуш6!$C$2:$C$26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8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  <c:pt idx="15">
                  <c:v>12</c:v>
                </c:pt>
                <c:pt idx="16">
                  <c:v>18</c:v>
                </c:pt>
                <c:pt idx="17">
                  <c:v>20</c:v>
                </c:pt>
                <c:pt idx="18">
                  <c:v>23</c:v>
                </c:pt>
                <c:pt idx="19">
                  <c:v>24</c:v>
                </c:pt>
                <c:pt idx="20">
                  <c:v>33</c:v>
                </c:pt>
                <c:pt idx="21">
                  <c:v>36</c:v>
                </c:pt>
                <c:pt idx="22">
                  <c:v>47</c:v>
                </c:pt>
                <c:pt idx="23">
                  <c:v>52</c:v>
                </c:pt>
                <c:pt idx="24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19968"/>
        <c:axId val="1696608544"/>
      </c:barChart>
      <c:catAx>
        <c:axId val="1696619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08544"/>
        <c:crosses val="autoZero"/>
        <c:auto val="1"/>
        <c:lblAlgn val="ctr"/>
        <c:lblOffset val="100"/>
        <c:noMultiLvlLbl val="0"/>
      </c:catAx>
      <c:valAx>
        <c:axId val="1696608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661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Аркуш7!$C$1</c:f>
              <c:strCache>
                <c:ptCount val="1"/>
                <c:pt idx="0">
                  <c:v>Частково безбар’єрних (відсотків)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Аркуш7!$B$2:$B$26</c:f>
              <c:strCache>
                <c:ptCount val="25"/>
                <c:pt idx="0">
                  <c:v>Донецька* </c:v>
                </c:pt>
                <c:pt idx="1">
                  <c:v>Запорізька </c:v>
                </c:pt>
                <c:pt idx="2">
                  <c:v>Луганська*</c:v>
                </c:pt>
                <c:pt idx="3">
                  <c:v>Миколаївська*</c:v>
                </c:pt>
                <c:pt idx="4">
                  <c:v>Сумська </c:v>
                </c:pt>
                <c:pt idx="5">
                  <c:v>Харківська*</c:v>
                </c:pt>
                <c:pt idx="6">
                  <c:v>Херсонська*</c:v>
                </c:pt>
                <c:pt idx="7">
                  <c:v>Київ</c:v>
                </c:pt>
                <c:pt idx="8">
                  <c:v>Чернівецька </c:v>
                </c:pt>
                <c:pt idx="9">
                  <c:v>Івано-Франківська </c:v>
                </c:pt>
                <c:pt idx="10">
                  <c:v>Полтавська </c:v>
                </c:pt>
                <c:pt idx="11">
                  <c:v>Львівська </c:v>
                </c:pt>
                <c:pt idx="12">
                  <c:v>Черкаська </c:v>
                </c:pt>
                <c:pt idx="13">
                  <c:v>Волинська </c:v>
                </c:pt>
                <c:pt idx="14">
                  <c:v>Хмельницька </c:v>
                </c:pt>
                <c:pt idx="15">
                  <c:v>Вінницька </c:v>
                </c:pt>
                <c:pt idx="16">
                  <c:v>Рівненська </c:v>
                </c:pt>
                <c:pt idx="17">
                  <c:v>Житомирська </c:v>
                </c:pt>
                <c:pt idx="18">
                  <c:v>Закарпатська </c:v>
                </c:pt>
                <c:pt idx="19">
                  <c:v>Одеська </c:v>
                </c:pt>
                <c:pt idx="20">
                  <c:v>Тернопільська </c:v>
                </c:pt>
                <c:pt idx="21">
                  <c:v>Дніпропетровська </c:v>
                </c:pt>
                <c:pt idx="22">
                  <c:v>Кіровоградська </c:v>
                </c:pt>
                <c:pt idx="23">
                  <c:v>Київська </c:v>
                </c:pt>
                <c:pt idx="24">
                  <c:v>Чернігівська </c:v>
                </c:pt>
              </c:strCache>
            </c:strRef>
          </c:cat>
          <c:val>
            <c:numRef>
              <c:f>Аркуш7!$C$2:$C$26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18</c:v>
                </c:pt>
                <c:pt idx="10">
                  <c:v>24</c:v>
                </c:pt>
                <c:pt idx="11">
                  <c:v>27</c:v>
                </c:pt>
                <c:pt idx="12">
                  <c:v>27</c:v>
                </c:pt>
                <c:pt idx="13">
                  <c:v>29</c:v>
                </c:pt>
                <c:pt idx="14">
                  <c:v>32</c:v>
                </c:pt>
                <c:pt idx="15">
                  <c:v>44</c:v>
                </c:pt>
                <c:pt idx="16">
                  <c:v>44</c:v>
                </c:pt>
                <c:pt idx="17">
                  <c:v>49</c:v>
                </c:pt>
                <c:pt idx="18">
                  <c:v>50</c:v>
                </c:pt>
                <c:pt idx="19">
                  <c:v>50</c:v>
                </c:pt>
                <c:pt idx="20">
                  <c:v>51</c:v>
                </c:pt>
                <c:pt idx="21">
                  <c:v>53</c:v>
                </c:pt>
                <c:pt idx="22">
                  <c:v>53</c:v>
                </c:pt>
                <c:pt idx="23">
                  <c:v>64</c:v>
                </c:pt>
                <c:pt idx="24">
                  <c:v>100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96618336"/>
        <c:axId val="1696620512"/>
      </c:barChart>
      <c:catAx>
        <c:axId val="1696618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20512"/>
        <c:crosses val="autoZero"/>
        <c:auto val="1"/>
        <c:lblAlgn val="ctr"/>
        <c:lblOffset val="100"/>
        <c:noMultiLvlLbl val="0"/>
      </c:catAx>
      <c:valAx>
        <c:axId val="16966205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66183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Аркуш9!$C$1</c:f>
              <c:strCache>
                <c:ptCount val="1"/>
                <c:pt idx="0">
                  <c:v>Частково безбар’єрних (відсотків)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Аркуш9!$B$2:$B$26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Хмельницька </c:v>
                </c:pt>
                <c:pt idx="6">
                  <c:v>Тернопільська </c:v>
                </c:pt>
                <c:pt idx="7">
                  <c:v>Київ</c:v>
                </c:pt>
                <c:pt idx="8">
                  <c:v>Черкаська </c:v>
                </c:pt>
                <c:pt idx="9">
                  <c:v>Чернівецька </c:v>
                </c:pt>
                <c:pt idx="10">
                  <c:v>Вінницька </c:v>
                </c:pt>
                <c:pt idx="11">
                  <c:v>Львівська </c:v>
                </c:pt>
                <c:pt idx="12">
                  <c:v>Івано-Франківська </c:v>
                </c:pt>
                <c:pt idx="13">
                  <c:v>Житомирська </c:v>
                </c:pt>
                <c:pt idx="14">
                  <c:v>Запорізька </c:v>
                </c:pt>
                <c:pt idx="15">
                  <c:v>Рівненська </c:v>
                </c:pt>
                <c:pt idx="16">
                  <c:v>Кіровоградська </c:v>
                </c:pt>
                <c:pt idx="17">
                  <c:v>Сумська </c:v>
                </c:pt>
                <c:pt idx="18">
                  <c:v>Полтавська </c:v>
                </c:pt>
                <c:pt idx="19">
                  <c:v>Дніпропетровська </c:v>
                </c:pt>
                <c:pt idx="20">
                  <c:v>Київська </c:v>
                </c:pt>
                <c:pt idx="21">
                  <c:v>Одеська </c:v>
                </c:pt>
                <c:pt idx="22">
                  <c:v>Закарпатська </c:v>
                </c:pt>
                <c:pt idx="23">
                  <c:v>Волинська </c:v>
                </c:pt>
                <c:pt idx="24">
                  <c:v>Чернігівська </c:v>
                </c:pt>
              </c:strCache>
            </c:strRef>
          </c:cat>
          <c:val>
            <c:numRef>
              <c:f>Аркуш9!$C$2:$C$26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14</c:v>
                </c:pt>
                <c:pt idx="6">
                  <c:v>20</c:v>
                </c:pt>
                <c:pt idx="7">
                  <c:v>22</c:v>
                </c:pt>
                <c:pt idx="8">
                  <c:v>25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38</c:v>
                </c:pt>
                <c:pt idx="13">
                  <c:v>40</c:v>
                </c:pt>
                <c:pt idx="14">
                  <c:v>41</c:v>
                </c:pt>
                <c:pt idx="15">
                  <c:v>41</c:v>
                </c:pt>
                <c:pt idx="16">
                  <c:v>42</c:v>
                </c:pt>
                <c:pt idx="17">
                  <c:v>42</c:v>
                </c:pt>
                <c:pt idx="18">
                  <c:v>45</c:v>
                </c:pt>
                <c:pt idx="19">
                  <c:v>50</c:v>
                </c:pt>
                <c:pt idx="20">
                  <c:v>50</c:v>
                </c:pt>
                <c:pt idx="21">
                  <c:v>63</c:v>
                </c:pt>
                <c:pt idx="22">
                  <c:v>64</c:v>
                </c:pt>
                <c:pt idx="23">
                  <c:v>66</c:v>
                </c:pt>
                <c:pt idx="24">
                  <c:v>70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96613984"/>
        <c:axId val="1696616160"/>
      </c:barChart>
      <c:catAx>
        <c:axId val="169661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16160"/>
        <c:crosses val="autoZero"/>
        <c:auto val="1"/>
        <c:lblAlgn val="ctr"/>
        <c:lblOffset val="100"/>
        <c:noMultiLvlLbl val="0"/>
      </c:catAx>
      <c:valAx>
        <c:axId val="1696616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661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/>
              <a:t>Територіальних громад, що провели моніторинг (відсотків)</a:t>
            </a:r>
          </a:p>
        </c:rich>
      </c:tx>
      <c:layout>
        <c:manualLayout>
          <c:xMode val="edge"/>
          <c:yMode val="edge"/>
          <c:x val="0.16110310785015505"/>
          <c:y val="1.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0.15962896683369121"/>
          <c:y val="9.8906666666666684E-2"/>
          <c:w val="0.79480762347888334"/>
          <c:h val="0.839231286089238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6609088"/>
        <c:axId val="1696621600"/>
      </c:barChart>
      <c:catAx>
        <c:axId val="1696609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21600"/>
        <c:crosses val="autoZero"/>
        <c:auto val="1"/>
        <c:lblAlgn val="ctr"/>
        <c:lblOffset val="100"/>
        <c:noMultiLvlLbl val="0"/>
      </c:catAx>
      <c:valAx>
        <c:axId val="169662160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9660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Аркуш8!$C$1</c:f>
              <c:strCache>
                <c:ptCount val="1"/>
                <c:pt idx="0">
                  <c:v>Безбар’єрних (відсотків)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Аркуш8!$B$2:$B$26</c:f>
              <c:strCache>
                <c:ptCount val="25"/>
                <c:pt idx="0">
                  <c:v>Донецька* </c:v>
                </c:pt>
                <c:pt idx="1">
                  <c:v>Луганська*</c:v>
                </c:pt>
                <c:pt idx="2">
                  <c:v>Миколаївська*</c:v>
                </c:pt>
                <c:pt idx="3">
                  <c:v>Харківська*</c:v>
                </c:pt>
                <c:pt idx="4">
                  <c:v>Херсонська*</c:v>
                </c:pt>
                <c:pt idx="5">
                  <c:v>Чернігівська </c:v>
                </c:pt>
                <c:pt idx="6">
                  <c:v>Чернівецька </c:v>
                </c:pt>
                <c:pt idx="7">
                  <c:v>Полтавська </c:v>
                </c:pt>
                <c:pt idx="8">
                  <c:v>Кіровоградська </c:v>
                </c:pt>
                <c:pt idx="9">
                  <c:v>Сумська </c:v>
                </c:pt>
                <c:pt idx="10">
                  <c:v>Житомирська </c:v>
                </c:pt>
                <c:pt idx="11">
                  <c:v>Київська </c:v>
                </c:pt>
                <c:pt idx="12">
                  <c:v>Запорізька </c:v>
                </c:pt>
                <c:pt idx="13">
                  <c:v>Одеська </c:v>
                </c:pt>
                <c:pt idx="14">
                  <c:v>Волинська </c:v>
                </c:pt>
                <c:pt idx="15">
                  <c:v>Львівська </c:v>
                </c:pt>
                <c:pt idx="16">
                  <c:v>Рівненська </c:v>
                </c:pt>
                <c:pt idx="17">
                  <c:v>Закарпатська </c:v>
                </c:pt>
                <c:pt idx="18">
                  <c:v>Дніпропетровська </c:v>
                </c:pt>
                <c:pt idx="19">
                  <c:v>Тернопільська </c:v>
                </c:pt>
                <c:pt idx="20">
                  <c:v>Івано-Франківська </c:v>
                </c:pt>
                <c:pt idx="21">
                  <c:v>Київ</c:v>
                </c:pt>
                <c:pt idx="22">
                  <c:v>Вінницька </c:v>
                </c:pt>
                <c:pt idx="23">
                  <c:v>Черкаська </c:v>
                </c:pt>
                <c:pt idx="24">
                  <c:v>Хмельницька </c:v>
                </c:pt>
              </c:strCache>
            </c:strRef>
          </c:cat>
          <c:val>
            <c:numRef>
              <c:f>Аркуш8!$C$2:$C$26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11</c:v>
                </c:pt>
                <c:pt idx="12">
                  <c:v>13</c:v>
                </c:pt>
                <c:pt idx="13">
                  <c:v>15</c:v>
                </c:pt>
                <c:pt idx="14">
                  <c:v>19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30</c:v>
                </c:pt>
                <c:pt idx="19">
                  <c:v>34</c:v>
                </c:pt>
                <c:pt idx="20">
                  <c:v>37</c:v>
                </c:pt>
                <c:pt idx="21">
                  <c:v>42</c:v>
                </c:pt>
                <c:pt idx="22">
                  <c:v>49</c:v>
                </c:pt>
                <c:pt idx="23">
                  <c:v>60</c:v>
                </c:pt>
                <c:pt idx="24">
                  <c:v>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96609632"/>
        <c:axId val="1696614528"/>
      </c:barChart>
      <c:catAx>
        <c:axId val="1696609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696614528"/>
        <c:crosses val="autoZero"/>
        <c:auto val="1"/>
        <c:lblAlgn val="ctr"/>
        <c:lblOffset val="100"/>
        <c:noMultiLvlLbl val="0"/>
      </c:catAx>
      <c:valAx>
        <c:axId val="1696614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660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0.11679</cdr:x>
      <cdr:y>0.92722</cdr:y>
    </cdr:from>
    <cdr:to>
      <cdr:x>0.743</cdr:x>
      <cdr:y>0.97354</cdr:y>
    </cdr:to>
    <cdr:sp macro="" textlink="">
      <cdr:nvSpPr>
        <cdr:cNvPr id="2" name="Прямокутник 1"/>
        <cdr:cNvSpPr/>
      </cdr:nvSpPr>
      <cdr:spPr>
        <a:xfrm xmlns:a="http://schemas.openxmlformats.org/drawingml/2006/main">
          <a:off x="734194" y="4313287"/>
          <a:ext cx="3936732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uk-UA" sz="800" b="1" dirty="0"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0.04507</cdr:x>
      <cdr:y>0.95327</cdr:y>
    </cdr:from>
    <cdr:to>
      <cdr:x>1</cdr:x>
      <cdr:y>1</cdr:y>
    </cdr:to>
    <cdr:sp macro="" textlink="">
      <cdr:nvSpPr>
        <cdr:cNvPr id="2" name="Прямокутник 1"/>
        <cdr:cNvSpPr/>
      </cdr:nvSpPr>
      <cdr:spPr>
        <a:xfrm xmlns:a="http://schemas.openxmlformats.org/drawingml/2006/main">
          <a:off x="275177" y="4395303"/>
          <a:ext cx="5830348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endParaRPr lang="uk-UA" sz="800" b="1" dirty="0"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0.8339</cdr:y>
    </cdr:to>
    <cdr:sp macro="" textlink="">
      <cdr:nvSpPr>
        <cdr:cNvPr id="2" name="Прямокутник 1"/>
        <cdr:cNvSpPr/>
      </cdr:nvSpPr>
      <cdr:spPr>
        <a:xfrm xmlns:a="http://schemas.openxmlformats.org/drawingml/2006/main">
          <a:off x="0" y="0"/>
          <a:ext cx="6610525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uk-UA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 smtClean="0">
              <a:latin typeface="Arial" panose="020B0604020202020204" pitchFamily="34" charset="0"/>
              <a:cs typeface="Arial" panose="020B0604020202020204" pitchFamily="34" charset="0"/>
            </a:rPr>
            <a:t>Максимальна оцінка – 300 балів ( від 1 до 25 балів за кожним критерієм)</a:t>
          </a:r>
          <a:endParaRPr lang="uk-UA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96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080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657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5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28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841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808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17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742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53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128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48A5B-9DBC-4F5F-8760-8010E0399A64}" type="datetimeFigureOut">
              <a:rPr lang="uk-UA" smtClean="0"/>
              <a:t>04.07.2023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898D-8159-40B1-BD78-95A749BB64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246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7" name="Групувати 8">
            <a:extLst>
              <a:ext uri="{FF2B5EF4-FFF2-40B4-BE49-F238E27FC236}">
                <a16:creationId xmlns="" xmlns:a16="http://schemas.microsoft.com/office/drawing/2014/main" id="{EE2BCDCF-670B-4077-95A6-07BC2C7FB05C}"/>
              </a:ext>
            </a:extLst>
          </p:cNvPr>
          <p:cNvGrpSpPr/>
          <p:nvPr/>
        </p:nvGrpSpPr>
        <p:grpSpPr>
          <a:xfrm>
            <a:off x="2245811" y="840477"/>
            <a:ext cx="7368303" cy="5419310"/>
            <a:chOff x="159463" y="647841"/>
            <a:chExt cx="7424256" cy="5460464"/>
          </a:xfrm>
        </p:grpSpPr>
        <p:sp>
          <p:nvSpPr>
            <p:cNvPr id="108" name="Freeform 38">
              <a:extLst>
                <a:ext uri="{FF2B5EF4-FFF2-40B4-BE49-F238E27FC236}">
                  <a16:creationId xmlns="" xmlns:a16="http://schemas.microsoft.com/office/drawing/2014/main" id="{78BF9A4C-8AA3-4D3D-B7D1-DA101BA58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112" y="3718440"/>
              <a:ext cx="1252731" cy="1025447"/>
            </a:xfrm>
            <a:custGeom>
              <a:avLst/>
              <a:gdLst/>
              <a:ahLst/>
              <a:cxnLst>
                <a:cxn ang="0">
                  <a:pos x="121" y="277"/>
                </a:cxn>
                <a:cxn ang="0">
                  <a:pos x="107" y="244"/>
                </a:cxn>
                <a:cxn ang="0">
                  <a:pos x="136" y="211"/>
                </a:cxn>
                <a:cxn ang="0">
                  <a:pos x="107" y="184"/>
                </a:cxn>
                <a:cxn ang="0">
                  <a:pos x="81" y="150"/>
                </a:cxn>
                <a:cxn ang="0">
                  <a:pos x="52" y="118"/>
                </a:cxn>
                <a:cxn ang="0">
                  <a:pos x="20" y="85"/>
                </a:cxn>
                <a:cxn ang="0">
                  <a:pos x="13" y="31"/>
                </a:cxn>
                <a:cxn ang="0">
                  <a:pos x="48" y="20"/>
                </a:cxn>
                <a:cxn ang="0">
                  <a:pos x="96" y="16"/>
                </a:cxn>
                <a:cxn ang="0">
                  <a:pos x="147" y="28"/>
                </a:cxn>
                <a:cxn ang="0">
                  <a:pos x="182" y="31"/>
                </a:cxn>
                <a:cxn ang="0">
                  <a:pos x="198" y="59"/>
                </a:cxn>
                <a:cxn ang="0">
                  <a:pos x="217" y="86"/>
                </a:cxn>
                <a:cxn ang="0">
                  <a:pos x="249" y="86"/>
                </a:cxn>
                <a:cxn ang="0">
                  <a:pos x="303" y="68"/>
                </a:cxn>
                <a:cxn ang="0">
                  <a:pos x="348" y="46"/>
                </a:cxn>
                <a:cxn ang="0">
                  <a:pos x="352" y="75"/>
                </a:cxn>
                <a:cxn ang="0">
                  <a:pos x="348" y="110"/>
                </a:cxn>
                <a:cxn ang="0">
                  <a:pos x="361" y="140"/>
                </a:cxn>
                <a:cxn ang="0">
                  <a:pos x="348" y="156"/>
                </a:cxn>
                <a:cxn ang="0">
                  <a:pos x="362" y="181"/>
                </a:cxn>
                <a:cxn ang="0">
                  <a:pos x="340" y="215"/>
                </a:cxn>
                <a:cxn ang="0">
                  <a:pos x="341" y="233"/>
                </a:cxn>
                <a:cxn ang="0">
                  <a:pos x="327" y="250"/>
                </a:cxn>
                <a:cxn ang="0">
                  <a:pos x="312" y="258"/>
                </a:cxn>
                <a:cxn ang="0">
                  <a:pos x="269" y="266"/>
                </a:cxn>
                <a:cxn ang="0">
                  <a:pos x="224" y="280"/>
                </a:cxn>
                <a:cxn ang="0">
                  <a:pos x="214" y="273"/>
                </a:cxn>
                <a:cxn ang="0">
                  <a:pos x="191" y="294"/>
                </a:cxn>
                <a:cxn ang="0">
                  <a:pos x="166" y="299"/>
                </a:cxn>
                <a:cxn ang="0">
                  <a:pos x="174" y="274"/>
                </a:cxn>
                <a:cxn ang="0">
                  <a:pos x="127" y="294"/>
                </a:cxn>
              </a:cxnLst>
              <a:rect l="0" t="0" r="r" b="b"/>
              <a:pathLst>
                <a:path w="367" h="304">
                  <a:moveTo>
                    <a:pt x="127" y="294"/>
                  </a:moveTo>
                  <a:cubicBezTo>
                    <a:pt x="127" y="294"/>
                    <a:pt x="118" y="294"/>
                    <a:pt x="121" y="277"/>
                  </a:cubicBezTo>
                  <a:cubicBezTo>
                    <a:pt x="121" y="277"/>
                    <a:pt x="124" y="263"/>
                    <a:pt x="114" y="255"/>
                  </a:cubicBezTo>
                  <a:cubicBezTo>
                    <a:pt x="114" y="255"/>
                    <a:pt x="104" y="251"/>
                    <a:pt x="107" y="244"/>
                  </a:cubicBezTo>
                  <a:cubicBezTo>
                    <a:pt x="107" y="244"/>
                    <a:pt x="101" y="236"/>
                    <a:pt x="121" y="236"/>
                  </a:cubicBezTo>
                  <a:cubicBezTo>
                    <a:pt x="121" y="236"/>
                    <a:pt x="149" y="233"/>
                    <a:pt x="136" y="211"/>
                  </a:cubicBezTo>
                  <a:cubicBezTo>
                    <a:pt x="135" y="204"/>
                    <a:pt x="117" y="204"/>
                    <a:pt x="116" y="198"/>
                  </a:cubicBezTo>
                  <a:cubicBezTo>
                    <a:pt x="114" y="195"/>
                    <a:pt x="132" y="180"/>
                    <a:pt x="107" y="184"/>
                  </a:cubicBezTo>
                  <a:cubicBezTo>
                    <a:pt x="107" y="184"/>
                    <a:pt x="87" y="186"/>
                    <a:pt x="85" y="174"/>
                  </a:cubicBezTo>
                  <a:cubicBezTo>
                    <a:pt x="85" y="174"/>
                    <a:pt x="80" y="160"/>
                    <a:pt x="81" y="150"/>
                  </a:cubicBezTo>
                  <a:cubicBezTo>
                    <a:pt x="81" y="150"/>
                    <a:pt x="92" y="141"/>
                    <a:pt x="79" y="126"/>
                  </a:cubicBezTo>
                  <a:cubicBezTo>
                    <a:pt x="79" y="112"/>
                    <a:pt x="69" y="120"/>
                    <a:pt x="52" y="118"/>
                  </a:cubicBezTo>
                  <a:cubicBezTo>
                    <a:pt x="52" y="118"/>
                    <a:pt x="26" y="126"/>
                    <a:pt x="29" y="101"/>
                  </a:cubicBezTo>
                  <a:cubicBezTo>
                    <a:pt x="29" y="101"/>
                    <a:pt x="30" y="84"/>
                    <a:pt x="20" y="85"/>
                  </a:cubicBezTo>
                  <a:cubicBezTo>
                    <a:pt x="20" y="85"/>
                    <a:pt x="22" y="61"/>
                    <a:pt x="12" y="55"/>
                  </a:cubicBezTo>
                  <a:cubicBezTo>
                    <a:pt x="12" y="55"/>
                    <a:pt x="0" y="40"/>
                    <a:pt x="13" y="31"/>
                  </a:cubicBezTo>
                  <a:cubicBezTo>
                    <a:pt x="13" y="31"/>
                    <a:pt x="22" y="33"/>
                    <a:pt x="18" y="24"/>
                  </a:cubicBezTo>
                  <a:cubicBezTo>
                    <a:pt x="28" y="12"/>
                    <a:pt x="48" y="20"/>
                    <a:pt x="48" y="20"/>
                  </a:cubicBezTo>
                  <a:cubicBezTo>
                    <a:pt x="54" y="27"/>
                    <a:pt x="57" y="18"/>
                    <a:pt x="64" y="19"/>
                  </a:cubicBezTo>
                  <a:cubicBezTo>
                    <a:pt x="88" y="12"/>
                    <a:pt x="87" y="29"/>
                    <a:pt x="96" y="16"/>
                  </a:cubicBezTo>
                  <a:cubicBezTo>
                    <a:pt x="118" y="0"/>
                    <a:pt x="126" y="20"/>
                    <a:pt x="126" y="20"/>
                  </a:cubicBezTo>
                  <a:cubicBezTo>
                    <a:pt x="129" y="33"/>
                    <a:pt x="147" y="28"/>
                    <a:pt x="147" y="28"/>
                  </a:cubicBezTo>
                  <a:cubicBezTo>
                    <a:pt x="168" y="25"/>
                    <a:pt x="163" y="38"/>
                    <a:pt x="163" y="38"/>
                  </a:cubicBezTo>
                  <a:cubicBezTo>
                    <a:pt x="177" y="23"/>
                    <a:pt x="182" y="31"/>
                    <a:pt x="182" y="31"/>
                  </a:cubicBezTo>
                  <a:cubicBezTo>
                    <a:pt x="204" y="33"/>
                    <a:pt x="191" y="44"/>
                    <a:pt x="191" y="44"/>
                  </a:cubicBezTo>
                  <a:cubicBezTo>
                    <a:pt x="180" y="47"/>
                    <a:pt x="198" y="59"/>
                    <a:pt x="198" y="59"/>
                  </a:cubicBezTo>
                  <a:cubicBezTo>
                    <a:pt x="208" y="63"/>
                    <a:pt x="208" y="75"/>
                    <a:pt x="208" y="75"/>
                  </a:cubicBezTo>
                  <a:cubicBezTo>
                    <a:pt x="200" y="92"/>
                    <a:pt x="217" y="86"/>
                    <a:pt x="217" y="86"/>
                  </a:cubicBezTo>
                  <a:cubicBezTo>
                    <a:pt x="227" y="76"/>
                    <a:pt x="234" y="90"/>
                    <a:pt x="234" y="90"/>
                  </a:cubicBezTo>
                  <a:cubicBezTo>
                    <a:pt x="237" y="104"/>
                    <a:pt x="249" y="86"/>
                    <a:pt x="249" y="86"/>
                  </a:cubicBezTo>
                  <a:cubicBezTo>
                    <a:pt x="255" y="72"/>
                    <a:pt x="273" y="86"/>
                    <a:pt x="273" y="86"/>
                  </a:cubicBezTo>
                  <a:cubicBezTo>
                    <a:pt x="310" y="92"/>
                    <a:pt x="303" y="68"/>
                    <a:pt x="303" y="68"/>
                  </a:cubicBezTo>
                  <a:cubicBezTo>
                    <a:pt x="303" y="42"/>
                    <a:pt x="320" y="50"/>
                    <a:pt x="320" y="50"/>
                  </a:cubicBezTo>
                  <a:cubicBezTo>
                    <a:pt x="334" y="55"/>
                    <a:pt x="330" y="28"/>
                    <a:pt x="348" y="46"/>
                  </a:cubicBezTo>
                  <a:cubicBezTo>
                    <a:pt x="348" y="46"/>
                    <a:pt x="345" y="53"/>
                    <a:pt x="349" y="60"/>
                  </a:cubicBezTo>
                  <a:cubicBezTo>
                    <a:pt x="349" y="60"/>
                    <a:pt x="356" y="64"/>
                    <a:pt x="352" y="75"/>
                  </a:cubicBezTo>
                  <a:cubicBezTo>
                    <a:pt x="352" y="75"/>
                    <a:pt x="358" y="91"/>
                    <a:pt x="351" y="96"/>
                  </a:cubicBezTo>
                  <a:cubicBezTo>
                    <a:pt x="351" y="96"/>
                    <a:pt x="337" y="94"/>
                    <a:pt x="348" y="110"/>
                  </a:cubicBezTo>
                  <a:cubicBezTo>
                    <a:pt x="348" y="110"/>
                    <a:pt x="343" y="119"/>
                    <a:pt x="357" y="123"/>
                  </a:cubicBezTo>
                  <a:cubicBezTo>
                    <a:pt x="356" y="132"/>
                    <a:pt x="365" y="133"/>
                    <a:pt x="361" y="140"/>
                  </a:cubicBezTo>
                  <a:cubicBezTo>
                    <a:pt x="361" y="140"/>
                    <a:pt x="367" y="154"/>
                    <a:pt x="353" y="149"/>
                  </a:cubicBezTo>
                  <a:cubicBezTo>
                    <a:pt x="353" y="149"/>
                    <a:pt x="348" y="150"/>
                    <a:pt x="348" y="156"/>
                  </a:cubicBezTo>
                  <a:cubicBezTo>
                    <a:pt x="348" y="156"/>
                    <a:pt x="360" y="157"/>
                    <a:pt x="361" y="161"/>
                  </a:cubicBezTo>
                  <a:cubicBezTo>
                    <a:pt x="361" y="161"/>
                    <a:pt x="363" y="171"/>
                    <a:pt x="362" y="181"/>
                  </a:cubicBezTo>
                  <a:cubicBezTo>
                    <a:pt x="362" y="181"/>
                    <a:pt x="367" y="194"/>
                    <a:pt x="348" y="196"/>
                  </a:cubicBezTo>
                  <a:cubicBezTo>
                    <a:pt x="348" y="196"/>
                    <a:pt x="334" y="202"/>
                    <a:pt x="340" y="215"/>
                  </a:cubicBezTo>
                  <a:cubicBezTo>
                    <a:pt x="338" y="218"/>
                    <a:pt x="356" y="218"/>
                    <a:pt x="356" y="225"/>
                  </a:cubicBezTo>
                  <a:cubicBezTo>
                    <a:pt x="357" y="237"/>
                    <a:pt x="338" y="225"/>
                    <a:pt x="341" y="233"/>
                  </a:cubicBezTo>
                  <a:cubicBezTo>
                    <a:pt x="341" y="233"/>
                    <a:pt x="351" y="236"/>
                    <a:pt x="346" y="240"/>
                  </a:cubicBezTo>
                  <a:cubicBezTo>
                    <a:pt x="346" y="240"/>
                    <a:pt x="340" y="247"/>
                    <a:pt x="327" y="250"/>
                  </a:cubicBezTo>
                  <a:cubicBezTo>
                    <a:pt x="327" y="250"/>
                    <a:pt x="348" y="252"/>
                    <a:pt x="331" y="257"/>
                  </a:cubicBezTo>
                  <a:cubicBezTo>
                    <a:pt x="331" y="257"/>
                    <a:pt x="317" y="263"/>
                    <a:pt x="312" y="258"/>
                  </a:cubicBezTo>
                  <a:cubicBezTo>
                    <a:pt x="312" y="258"/>
                    <a:pt x="295" y="249"/>
                    <a:pt x="290" y="262"/>
                  </a:cubicBezTo>
                  <a:cubicBezTo>
                    <a:pt x="280" y="266"/>
                    <a:pt x="273" y="253"/>
                    <a:pt x="269" y="266"/>
                  </a:cubicBezTo>
                  <a:cubicBezTo>
                    <a:pt x="269" y="266"/>
                    <a:pt x="257" y="258"/>
                    <a:pt x="246" y="277"/>
                  </a:cubicBezTo>
                  <a:cubicBezTo>
                    <a:pt x="246" y="277"/>
                    <a:pt x="227" y="275"/>
                    <a:pt x="224" y="280"/>
                  </a:cubicBezTo>
                  <a:cubicBezTo>
                    <a:pt x="218" y="257"/>
                    <a:pt x="229" y="240"/>
                    <a:pt x="229" y="240"/>
                  </a:cubicBezTo>
                  <a:cubicBezTo>
                    <a:pt x="209" y="264"/>
                    <a:pt x="214" y="273"/>
                    <a:pt x="214" y="273"/>
                  </a:cubicBezTo>
                  <a:cubicBezTo>
                    <a:pt x="222" y="304"/>
                    <a:pt x="210" y="300"/>
                    <a:pt x="210" y="300"/>
                  </a:cubicBezTo>
                  <a:cubicBezTo>
                    <a:pt x="204" y="302"/>
                    <a:pt x="191" y="294"/>
                    <a:pt x="191" y="294"/>
                  </a:cubicBezTo>
                  <a:cubicBezTo>
                    <a:pt x="180" y="298"/>
                    <a:pt x="166" y="299"/>
                    <a:pt x="166" y="299"/>
                  </a:cubicBezTo>
                  <a:cubicBezTo>
                    <a:pt x="166" y="299"/>
                    <a:pt x="166" y="299"/>
                    <a:pt x="166" y="299"/>
                  </a:cubicBezTo>
                  <a:cubicBezTo>
                    <a:pt x="174" y="274"/>
                    <a:pt x="174" y="274"/>
                    <a:pt x="174" y="274"/>
                  </a:cubicBezTo>
                  <a:cubicBezTo>
                    <a:pt x="174" y="274"/>
                    <a:pt x="174" y="274"/>
                    <a:pt x="174" y="274"/>
                  </a:cubicBezTo>
                  <a:cubicBezTo>
                    <a:pt x="165" y="292"/>
                    <a:pt x="152" y="301"/>
                    <a:pt x="152" y="301"/>
                  </a:cubicBezTo>
                  <a:cubicBezTo>
                    <a:pt x="142" y="304"/>
                    <a:pt x="127" y="294"/>
                    <a:pt x="127" y="294"/>
                  </a:cubicBezTo>
                  <a:cubicBezTo>
                    <a:pt x="127" y="294"/>
                    <a:pt x="127" y="294"/>
                    <a:pt x="127" y="29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157A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965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109" name="Group 99">
              <a:extLst>
                <a:ext uri="{FF2B5EF4-FFF2-40B4-BE49-F238E27FC236}">
                  <a16:creationId xmlns="" xmlns:a16="http://schemas.microsoft.com/office/drawing/2014/main" id="{BD33AB91-216C-4D9E-9F13-7BFC428F10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9463" y="647841"/>
              <a:ext cx="7424256" cy="5460464"/>
              <a:chOff x="196788" y="1801726"/>
              <a:chExt cx="6245083" cy="4003538"/>
            </a:xfrm>
          </p:grpSpPr>
          <p:sp>
            <p:nvSpPr>
              <p:cNvPr id="135" name="AutoShape 63">
                <a:extLst>
                  <a:ext uri="{FF2B5EF4-FFF2-40B4-BE49-F238E27FC236}">
                    <a16:creationId xmlns="" xmlns:a16="http://schemas.microsoft.com/office/drawing/2014/main" id="{8BBAEA5E-30CC-439B-AD00-204C60BFFAF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96788" y="1801726"/>
                <a:ext cx="6102876" cy="36558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uk-UA" altLang="uk-UA" sz="965"/>
              </a:p>
            </p:txBody>
          </p:sp>
          <p:sp>
            <p:nvSpPr>
              <p:cNvPr id="136" name="Freeform 62">
                <a:extLst>
                  <a:ext uri="{FF2B5EF4-FFF2-40B4-BE49-F238E27FC236}">
                    <a16:creationId xmlns="" xmlns:a16="http://schemas.microsoft.com/office/drawing/2014/main" id="{F78E68EC-30F3-4102-9D43-C767320419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6419" y="4995536"/>
                <a:ext cx="85637" cy="73798"/>
              </a:xfrm>
              <a:custGeom>
                <a:avLst/>
                <a:gdLst/>
                <a:ahLst/>
                <a:cxnLst>
                  <a:cxn ang="0">
                    <a:pos x="7" y="28"/>
                  </a:cxn>
                  <a:cxn ang="0">
                    <a:pos x="7" y="15"/>
                  </a:cxn>
                  <a:cxn ang="0">
                    <a:pos x="20" y="4"/>
                  </a:cxn>
                  <a:cxn ang="0">
                    <a:pos x="25" y="18"/>
                  </a:cxn>
                  <a:cxn ang="0">
                    <a:pos x="26" y="29"/>
                  </a:cxn>
                  <a:cxn ang="0">
                    <a:pos x="7" y="28"/>
                  </a:cxn>
                  <a:cxn ang="0">
                    <a:pos x="7" y="28"/>
                  </a:cxn>
                </a:cxnLst>
                <a:rect l="0" t="0" r="r" b="b"/>
                <a:pathLst>
                  <a:path w="30" h="29">
                    <a:moveTo>
                      <a:pt x="7" y="28"/>
                    </a:moveTo>
                    <a:cubicBezTo>
                      <a:pt x="0" y="20"/>
                      <a:pt x="7" y="15"/>
                      <a:pt x="7" y="15"/>
                    </a:cubicBezTo>
                    <a:cubicBezTo>
                      <a:pt x="7" y="0"/>
                      <a:pt x="20" y="4"/>
                      <a:pt x="20" y="4"/>
                    </a:cubicBezTo>
                    <a:cubicBezTo>
                      <a:pt x="30" y="4"/>
                      <a:pt x="25" y="18"/>
                      <a:pt x="25" y="18"/>
                    </a:cubicBezTo>
                    <a:cubicBezTo>
                      <a:pt x="26" y="22"/>
                      <a:pt x="26" y="26"/>
                      <a:pt x="26" y="29"/>
                    </a:cubicBezTo>
                    <a:cubicBezTo>
                      <a:pt x="26" y="29"/>
                      <a:pt x="13" y="18"/>
                      <a:pt x="7" y="28"/>
                    </a:cubicBezTo>
                    <a:cubicBezTo>
                      <a:pt x="7" y="28"/>
                      <a:pt x="7" y="28"/>
                      <a:pt x="7" y="2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/>
              </a:p>
            </p:txBody>
          </p:sp>
          <p:sp>
            <p:nvSpPr>
              <p:cNvPr id="137" name="Freeform 61">
                <a:extLst>
                  <a:ext uri="{FF2B5EF4-FFF2-40B4-BE49-F238E27FC236}">
                    <a16:creationId xmlns="" xmlns:a16="http://schemas.microsoft.com/office/drawing/2014/main" id="{A951DCED-E7D2-41F8-B813-61AD1B14D4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916" y="4823341"/>
                <a:ext cx="109187" cy="45099"/>
              </a:xfrm>
              <a:custGeom>
                <a:avLst/>
                <a:gdLst/>
                <a:ahLst/>
                <a:cxnLst>
                  <a:cxn ang="0">
                    <a:pos x="37" y="3"/>
                  </a:cxn>
                  <a:cxn ang="0">
                    <a:pos x="33" y="15"/>
                  </a:cxn>
                  <a:cxn ang="0">
                    <a:pos x="17" y="18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37" y="3"/>
                  </a:cxn>
                  <a:cxn ang="0">
                    <a:pos x="37" y="3"/>
                  </a:cxn>
                </a:cxnLst>
                <a:rect l="0" t="0" r="r" b="b"/>
                <a:pathLst>
                  <a:path w="38" h="18">
                    <a:moveTo>
                      <a:pt x="37" y="3"/>
                    </a:moveTo>
                    <a:cubicBezTo>
                      <a:pt x="38" y="8"/>
                      <a:pt x="29" y="11"/>
                      <a:pt x="33" y="15"/>
                    </a:cubicBezTo>
                    <a:cubicBezTo>
                      <a:pt x="24" y="15"/>
                      <a:pt x="17" y="18"/>
                      <a:pt x="17" y="18"/>
                    </a:cubicBezTo>
                    <a:cubicBezTo>
                      <a:pt x="7" y="14"/>
                      <a:pt x="0" y="0"/>
                      <a:pt x="0" y="0"/>
                    </a:cubicBezTo>
                    <a:cubicBezTo>
                      <a:pt x="16" y="5"/>
                      <a:pt x="22" y="0"/>
                      <a:pt x="22" y="0"/>
                    </a:cubicBezTo>
                    <a:cubicBezTo>
                      <a:pt x="29" y="2"/>
                      <a:pt x="33" y="3"/>
                      <a:pt x="37" y="3"/>
                    </a:cubicBezTo>
                    <a:cubicBezTo>
                      <a:pt x="37" y="3"/>
                      <a:pt x="37" y="3"/>
                      <a:pt x="37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/>
              </a:p>
            </p:txBody>
          </p:sp>
          <p:sp>
            <p:nvSpPr>
              <p:cNvPr id="138" name="Freeform 60">
                <a:extLst>
                  <a:ext uri="{FF2B5EF4-FFF2-40B4-BE49-F238E27FC236}">
                    <a16:creationId xmlns="" xmlns:a16="http://schemas.microsoft.com/office/drawing/2014/main" id="{6B4464DB-CD58-438A-AEF7-675BBBDA3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6230" y="4962737"/>
                <a:ext cx="70651" cy="53299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0" y="21"/>
                  </a:cxn>
                  <a:cxn ang="0">
                    <a:pos x="25" y="0"/>
                  </a:cxn>
                  <a:cxn ang="0">
                    <a:pos x="25" y="0"/>
                  </a:cxn>
                </a:cxnLst>
                <a:rect l="0" t="0" r="r" b="b"/>
                <a:pathLst>
                  <a:path w="25" h="21">
                    <a:moveTo>
                      <a:pt x="25" y="0"/>
                    </a:moveTo>
                    <a:cubicBezTo>
                      <a:pt x="25" y="10"/>
                      <a:pt x="0" y="21"/>
                      <a:pt x="0" y="21"/>
                    </a:cubicBezTo>
                    <a:cubicBezTo>
                      <a:pt x="1" y="6"/>
                      <a:pt x="16" y="8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/>
              </a:p>
            </p:txBody>
          </p:sp>
          <p:sp>
            <p:nvSpPr>
              <p:cNvPr id="139" name="Freeform 59">
                <a:extLst>
                  <a:ext uri="{FF2B5EF4-FFF2-40B4-BE49-F238E27FC236}">
                    <a16:creationId xmlns="" xmlns:a16="http://schemas.microsoft.com/office/drawing/2014/main" id="{9C89308C-9326-4716-9095-DDD4D1886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987" y="5038586"/>
                <a:ext cx="152006" cy="4099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5" y="13"/>
                  </a:cxn>
                  <a:cxn ang="0">
                    <a:pos x="50" y="8"/>
                  </a:cxn>
                  <a:cxn ang="0">
                    <a:pos x="35" y="3"/>
                  </a:cxn>
                  <a:cxn ang="0">
                    <a:pos x="0" y="2"/>
                  </a:cxn>
                  <a:cxn ang="0">
                    <a:pos x="0" y="2"/>
                  </a:cxn>
                </a:cxnLst>
                <a:rect l="0" t="0" r="r" b="b"/>
                <a:pathLst>
                  <a:path w="53" h="17">
                    <a:moveTo>
                      <a:pt x="0" y="2"/>
                    </a:moveTo>
                    <a:cubicBezTo>
                      <a:pt x="24" y="8"/>
                      <a:pt x="35" y="13"/>
                      <a:pt x="35" y="13"/>
                    </a:cubicBezTo>
                    <a:cubicBezTo>
                      <a:pt x="53" y="17"/>
                      <a:pt x="50" y="8"/>
                      <a:pt x="50" y="8"/>
                    </a:cubicBezTo>
                    <a:cubicBezTo>
                      <a:pt x="49" y="2"/>
                      <a:pt x="35" y="3"/>
                      <a:pt x="35" y="3"/>
                    </a:cubicBezTo>
                    <a:cubicBezTo>
                      <a:pt x="28" y="0"/>
                      <a:pt x="26" y="6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/>
              </a:p>
            </p:txBody>
          </p:sp>
          <p:sp>
            <p:nvSpPr>
              <p:cNvPr id="140" name="Freeform 105">
                <a:extLst>
                  <a:ext uri="{FF2B5EF4-FFF2-40B4-BE49-F238E27FC236}">
                    <a16:creationId xmlns="" xmlns:a16="http://schemas.microsoft.com/office/drawing/2014/main" id="{BA795443-6BAE-48DD-91C8-C0A0D0B106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1940" y="3386332"/>
                <a:ext cx="704364" cy="826126"/>
              </a:xfrm>
              <a:custGeom>
                <a:avLst/>
                <a:gdLst/>
                <a:ahLst/>
                <a:cxnLst>
                  <a:cxn ang="0">
                    <a:pos x="0" y="135"/>
                  </a:cxn>
                  <a:cxn ang="0">
                    <a:pos x="3" y="108"/>
                  </a:cxn>
                  <a:cxn ang="0">
                    <a:pos x="11" y="90"/>
                  </a:cxn>
                  <a:cxn ang="0">
                    <a:pos x="22" y="80"/>
                  </a:cxn>
                  <a:cxn ang="0">
                    <a:pos x="39" y="71"/>
                  </a:cxn>
                  <a:cxn ang="0">
                    <a:pos x="63" y="69"/>
                  </a:cxn>
                  <a:cxn ang="0">
                    <a:pos x="93" y="66"/>
                  </a:cxn>
                  <a:cxn ang="0">
                    <a:pos x="116" y="59"/>
                  </a:cxn>
                  <a:cxn ang="0">
                    <a:pos x="103" y="56"/>
                  </a:cxn>
                  <a:cxn ang="0">
                    <a:pos x="102" y="40"/>
                  </a:cxn>
                  <a:cxn ang="0">
                    <a:pos x="113" y="21"/>
                  </a:cxn>
                  <a:cxn ang="0">
                    <a:pos x="123" y="7"/>
                  </a:cxn>
                  <a:cxn ang="0">
                    <a:pos x="140" y="6"/>
                  </a:cxn>
                  <a:cxn ang="0">
                    <a:pos x="151" y="11"/>
                  </a:cxn>
                  <a:cxn ang="0">
                    <a:pos x="162" y="53"/>
                  </a:cxn>
                  <a:cxn ang="0">
                    <a:pos x="163" y="66"/>
                  </a:cxn>
                  <a:cxn ang="0">
                    <a:pos x="160" y="81"/>
                  </a:cxn>
                  <a:cxn ang="0">
                    <a:pos x="176" y="87"/>
                  </a:cxn>
                  <a:cxn ang="0">
                    <a:pos x="165" y="95"/>
                  </a:cxn>
                  <a:cxn ang="0">
                    <a:pos x="179" y="111"/>
                  </a:cxn>
                  <a:cxn ang="0">
                    <a:pos x="188" y="117"/>
                  </a:cxn>
                  <a:cxn ang="0">
                    <a:pos x="196" y="126"/>
                  </a:cxn>
                  <a:cxn ang="0">
                    <a:pos x="204" y="135"/>
                  </a:cxn>
                  <a:cxn ang="0">
                    <a:pos x="219" y="135"/>
                  </a:cxn>
                  <a:cxn ang="0">
                    <a:pos x="233" y="143"/>
                  </a:cxn>
                  <a:cxn ang="0">
                    <a:pos x="246" y="168"/>
                  </a:cxn>
                  <a:cxn ang="0">
                    <a:pos x="241" y="189"/>
                  </a:cxn>
                  <a:cxn ang="0">
                    <a:pos x="241" y="205"/>
                  </a:cxn>
                  <a:cxn ang="0">
                    <a:pos x="225" y="217"/>
                  </a:cxn>
                  <a:cxn ang="0">
                    <a:pos x="189" y="240"/>
                  </a:cxn>
                  <a:cxn ang="0">
                    <a:pos x="182" y="245"/>
                  </a:cxn>
                  <a:cxn ang="0">
                    <a:pos x="161" y="264"/>
                  </a:cxn>
                  <a:cxn ang="0">
                    <a:pos x="153" y="302"/>
                  </a:cxn>
                  <a:cxn ang="0">
                    <a:pos x="148" y="331"/>
                  </a:cxn>
                  <a:cxn ang="0">
                    <a:pos x="124" y="306"/>
                  </a:cxn>
                  <a:cxn ang="0">
                    <a:pos x="113" y="285"/>
                  </a:cxn>
                  <a:cxn ang="0">
                    <a:pos x="111" y="256"/>
                  </a:cxn>
                  <a:cxn ang="0">
                    <a:pos x="106" y="238"/>
                  </a:cxn>
                  <a:cxn ang="0">
                    <a:pos x="91" y="217"/>
                  </a:cxn>
                  <a:cxn ang="0">
                    <a:pos x="78" y="213"/>
                  </a:cxn>
                  <a:cxn ang="0">
                    <a:pos x="62" y="201"/>
                  </a:cxn>
                  <a:cxn ang="0">
                    <a:pos x="60" y="180"/>
                  </a:cxn>
                  <a:cxn ang="0">
                    <a:pos x="45" y="186"/>
                  </a:cxn>
                  <a:cxn ang="0">
                    <a:pos x="40" y="177"/>
                  </a:cxn>
                  <a:cxn ang="0">
                    <a:pos x="32" y="169"/>
                  </a:cxn>
                  <a:cxn ang="0">
                    <a:pos x="12" y="153"/>
                  </a:cxn>
                  <a:cxn ang="0">
                    <a:pos x="0" y="135"/>
                  </a:cxn>
                  <a:cxn ang="0">
                    <a:pos x="0" y="135"/>
                  </a:cxn>
                </a:cxnLst>
                <a:rect l="0" t="0" r="r" b="b"/>
                <a:pathLst>
                  <a:path w="249" h="331">
                    <a:moveTo>
                      <a:pt x="0" y="135"/>
                    </a:moveTo>
                    <a:cubicBezTo>
                      <a:pt x="7" y="119"/>
                      <a:pt x="3" y="108"/>
                      <a:pt x="3" y="108"/>
                    </a:cubicBezTo>
                    <a:cubicBezTo>
                      <a:pt x="2" y="93"/>
                      <a:pt x="11" y="90"/>
                      <a:pt x="11" y="90"/>
                    </a:cubicBezTo>
                    <a:cubicBezTo>
                      <a:pt x="20" y="87"/>
                      <a:pt x="22" y="80"/>
                      <a:pt x="22" y="80"/>
                    </a:cubicBezTo>
                    <a:cubicBezTo>
                      <a:pt x="19" y="64"/>
                      <a:pt x="39" y="71"/>
                      <a:pt x="39" y="71"/>
                    </a:cubicBezTo>
                    <a:cubicBezTo>
                      <a:pt x="59" y="75"/>
                      <a:pt x="63" y="69"/>
                      <a:pt x="63" y="69"/>
                    </a:cubicBezTo>
                    <a:cubicBezTo>
                      <a:pt x="72" y="65"/>
                      <a:pt x="93" y="66"/>
                      <a:pt x="93" y="66"/>
                    </a:cubicBezTo>
                    <a:cubicBezTo>
                      <a:pt x="116" y="67"/>
                      <a:pt x="116" y="59"/>
                      <a:pt x="116" y="59"/>
                    </a:cubicBezTo>
                    <a:cubicBezTo>
                      <a:pt x="115" y="55"/>
                      <a:pt x="103" y="56"/>
                      <a:pt x="103" y="56"/>
                    </a:cubicBezTo>
                    <a:cubicBezTo>
                      <a:pt x="100" y="50"/>
                      <a:pt x="102" y="40"/>
                      <a:pt x="102" y="40"/>
                    </a:cubicBezTo>
                    <a:cubicBezTo>
                      <a:pt x="116" y="39"/>
                      <a:pt x="113" y="21"/>
                      <a:pt x="113" y="21"/>
                    </a:cubicBezTo>
                    <a:cubicBezTo>
                      <a:pt x="110" y="4"/>
                      <a:pt x="123" y="7"/>
                      <a:pt x="123" y="7"/>
                    </a:cubicBezTo>
                    <a:cubicBezTo>
                      <a:pt x="129" y="0"/>
                      <a:pt x="140" y="6"/>
                      <a:pt x="140" y="6"/>
                    </a:cubicBezTo>
                    <a:cubicBezTo>
                      <a:pt x="142" y="14"/>
                      <a:pt x="151" y="11"/>
                      <a:pt x="151" y="11"/>
                    </a:cubicBezTo>
                    <a:cubicBezTo>
                      <a:pt x="151" y="11"/>
                      <a:pt x="162" y="31"/>
                      <a:pt x="162" y="53"/>
                    </a:cubicBezTo>
                    <a:cubicBezTo>
                      <a:pt x="162" y="53"/>
                      <a:pt x="168" y="63"/>
                      <a:pt x="163" y="66"/>
                    </a:cubicBezTo>
                    <a:cubicBezTo>
                      <a:pt x="163" y="66"/>
                      <a:pt x="158" y="73"/>
                      <a:pt x="160" y="81"/>
                    </a:cubicBezTo>
                    <a:cubicBezTo>
                      <a:pt x="160" y="81"/>
                      <a:pt x="175" y="80"/>
                      <a:pt x="176" y="87"/>
                    </a:cubicBezTo>
                    <a:cubicBezTo>
                      <a:pt x="176" y="87"/>
                      <a:pt x="179" y="94"/>
                      <a:pt x="165" y="95"/>
                    </a:cubicBezTo>
                    <a:cubicBezTo>
                      <a:pt x="182" y="98"/>
                      <a:pt x="173" y="109"/>
                      <a:pt x="179" y="111"/>
                    </a:cubicBezTo>
                    <a:cubicBezTo>
                      <a:pt x="179" y="111"/>
                      <a:pt x="190" y="102"/>
                      <a:pt x="188" y="117"/>
                    </a:cubicBezTo>
                    <a:cubicBezTo>
                      <a:pt x="188" y="117"/>
                      <a:pt x="186" y="139"/>
                      <a:pt x="196" y="126"/>
                    </a:cubicBezTo>
                    <a:cubicBezTo>
                      <a:pt x="196" y="126"/>
                      <a:pt x="203" y="111"/>
                      <a:pt x="204" y="135"/>
                    </a:cubicBezTo>
                    <a:cubicBezTo>
                      <a:pt x="204" y="135"/>
                      <a:pt x="196" y="154"/>
                      <a:pt x="219" y="135"/>
                    </a:cubicBezTo>
                    <a:cubicBezTo>
                      <a:pt x="219" y="135"/>
                      <a:pt x="230" y="129"/>
                      <a:pt x="233" y="143"/>
                    </a:cubicBezTo>
                    <a:cubicBezTo>
                      <a:pt x="233" y="143"/>
                      <a:pt x="249" y="147"/>
                      <a:pt x="246" y="168"/>
                    </a:cubicBezTo>
                    <a:cubicBezTo>
                      <a:pt x="246" y="168"/>
                      <a:pt x="234" y="172"/>
                      <a:pt x="241" y="189"/>
                    </a:cubicBezTo>
                    <a:cubicBezTo>
                      <a:pt x="241" y="189"/>
                      <a:pt x="245" y="194"/>
                      <a:pt x="241" y="205"/>
                    </a:cubicBezTo>
                    <a:cubicBezTo>
                      <a:pt x="241" y="205"/>
                      <a:pt x="243" y="220"/>
                      <a:pt x="225" y="217"/>
                    </a:cubicBezTo>
                    <a:cubicBezTo>
                      <a:pt x="225" y="217"/>
                      <a:pt x="208" y="213"/>
                      <a:pt x="189" y="240"/>
                    </a:cubicBezTo>
                    <a:cubicBezTo>
                      <a:pt x="189" y="240"/>
                      <a:pt x="186" y="247"/>
                      <a:pt x="182" y="245"/>
                    </a:cubicBezTo>
                    <a:cubicBezTo>
                      <a:pt x="182" y="245"/>
                      <a:pt x="177" y="260"/>
                      <a:pt x="161" y="264"/>
                    </a:cubicBezTo>
                    <a:cubicBezTo>
                      <a:pt x="161" y="264"/>
                      <a:pt x="148" y="282"/>
                      <a:pt x="153" y="302"/>
                    </a:cubicBezTo>
                    <a:cubicBezTo>
                      <a:pt x="153" y="302"/>
                      <a:pt x="162" y="311"/>
                      <a:pt x="148" y="331"/>
                    </a:cubicBezTo>
                    <a:cubicBezTo>
                      <a:pt x="148" y="331"/>
                      <a:pt x="138" y="304"/>
                      <a:pt x="124" y="306"/>
                    </a:cubicBezTo>
                    <a:cubicBezTo>
                      <a:pt x="124" y="306"/>
                      <a:pt x="125" y="291"/>
                      <a:pt x="113" y="285"/>
                    </a:cubicBezTo>
                    <a:cubicBezTo>
                      <a:pt x="125" y="264"/>
                      <a:pt x="111" y="256"/>
                      <a:pt x="111" y="256"/>
                    </a:cubicBezTo>
                    <a:cubicBezTo>
                      <a:pt x="102" y="252"/>
                      <a:pt x="113" y="242"/>
                      <a:pt x="106" y="238"/>
                    </a:cubicBezTo>
                    <a:cubicBezTo>
                      <a:pt x="100" y="219"/>
                      <a:pt x="91" y="217"/>
                      <a:pt x="91" y="217"/>
                    </a:cubicBezTo>
                    <a:cubicBezTo>
                      <a:pt x="84" y="201"/>
                      <a:pt x="78" y="213"/>
                      <a:pt x="78" y="213"/>
                    </a:cubicBezTo>
                    <a:cubicBezTo>
                      <a:pt x="53" y="216"/>
                      <a:pt x="62" y="201"/>
                      <a:pt x="62" y="201"/>
                    </a:cubicBezTo>
                    <a:cubicBezTo>
                      <a:pt x="67" y="172"/>
                      <a:pt x="60" y="180"/>
                      <a:pt x="60" y="180"/>
                    </a:cubicBezTo>
                    <a:cubicBezTo>
                      <a:pt x="49" y="179"/>
                      <a:pt x="45" y="186"/>
                      <a:pt x="45" y="186"/>
                    </a:cubicBezTo>
                    <a:cubicBezTo>
                      <a:pt x="32" y="188"/>
                      <a:pt x="40" y="177"/>
                      <a:pt x="40" y="177"/>
                    </a:cubicBezTo>
                    <a:cubicBezTo>
                      <a:pt x="39" y="170"/>
                      <a:pt x="32" y="169"/>
                      <a:pt x="32" y="169"/>
                    </a:cubicBezTo>
                    <a:cubicBezTo>
                      <a:pt x="23" y="167"/>
                      <a:pt x="29" y="152"/>
                      <a:pt x="12" y="153"/>
                    </a:cubicBezTo>
                    <a:cubicBezTo>
                      <a:pt x="13" y="144"/>
                      <a:pt x="0" y="135"/>
                      <a:pt x="0" y="135"/>
                    </a:cubicBezTo>
                    <a:cubicBezTo>
                      <a:pt x="0" y="135"/>
                      <a:pt x="0" y="135"/>
                      <a:pt x="0" y="135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1" name="Freeform 57">
                <a:extLst>
                  <a:ext uri="{FF2B5EF4-FFF2-40B4-BE49-F238E27FC236}">
                    <a16:creationId xmlns="" xmlns:a16="http://schemas.microsoft.com/office/drawing/2014/main" id="{2E4BE0D2-AAB6-4CE9-829D-0631A9B5B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478" y="2890246"/>
                <a:ext cx="971981" cy="834326"/>
              </a:xfrm>
              <a:custGeom>
                <a:avLst/>
                <a:gdLst/>
                <a:ahLst/>
                <a:cxnLst>
                  <a:cxn ang="0">
                    <a:pos x="28" y="267"/>
                  </a:cxn>
                  <a:cxn ang="0">
                    <a:pos x="20" y="247"/>
                  </a:cxn>
                  <a:cxn ang="0">
                    <a:pos x="16" y="227"/>
                  </a:cxn>
                  <a:cxn ang="0">
                    <a:pos x="18" y="197"/>
                  </a:cxn>
                  <a:cxn ang="0">
                    <a:pos x="15" y="179"/>
                  </a:cxn>
                  <a:cxn ang="0">
                    <a:pos x="48" y="134"/>
                  </a:cxn>
                  <a:cxn ang="0">
                    <a:pos x="148" y="45"/>
                  </a:cxn>
                  <a:cxn ang="0">
                    <a:pos x="172" y="32"/>
                  </a:cxn>
                  <a:cxn ang="0">
                    <a:pos x="189" y="24"/>
                  </a:cxn>
                  <a:cxn ang="0">
                    <a:pos x="201" y="13"/>
                  </a:cxn>
                  <a:cxn ang="0">
                    <a:pos x="201" y="0"/>
                  </a:cxn>
                  <a:cxn ang="0">
                    <a:pos x="219" y="10"/>
                  </a:cxn>
                  <a:cxn ang="0">
                    <a:pos x="234" y="14"/>
                  </a:cxn>
                  <a:cxn ang="0">
                    <a:pos x="244" y="22"/>
                  </a:cxn>
                  <a:cxn ang="0">
                    <a:pos x="237" y="35"/>
                  </a:cxn>
                  <a:cxn ang="0">
                    <a:pos x="245" y="40"/>
                  </a:cxn>
                  <a:cxn ang="0">
                    <a:pos x="259" y="48"/>
                  </a:cxn>
                  <a:cxn ang="0">
                    <a:pos x="274" y="58"/>
                  </a:cxn>
                  <a:cxn ang="0">
                    <a:pos x="295" y="58"/>
                  </a:cxn>
                  <a:cxn ang="0">
                    <a:pos x="304" y="69"/>
                  </a:cxn>
                  <a:cxn ang="0">
                    <a:pos x="318" y="72"/>
                  </a:cxn>
                  <a:cxn ang="0">
                    <a:pos x="315" y="84"/>
                  </a:cxn>
                  <a:cxn ang="0">
                    <a:pos x="318" y="108"/>
                  </a:cxn>
                  <a:cxn ang="0">
                    <a:pos x="318" y="108"/>
                  </a:cxn>
                  <a:cxn ang="0">
                    <a:pos x="333" y="124"/>
                  </a:cxn>
                  <a:cxn ang="0">
                    <a:pos x="333" y="124"/>
                  </a:cxn>
                  <a:cxn ang="0">
                    <a:pos x="333" y="144"/>
                  </a:cxn>
                  <a:cxn ang="0">
                    <a:pos x="319" y="152"/>
                  </a:cxn>
                  <a:cxn ang="0">
                    <a:pos x="296" y="164"/>
                  </a:cxn>
                  <a:cxn ang="0">
                    <a:pos x="289" y="172"/>
                  </a:cxn>
                  <a:cxn ang="0">
                    <a:pos x="274" y="190"/>
                  </a:cxn>
                  <a:cxn ang="0">
                    <a:pos x="254" y="199"/>
                  </a:cxn>
                  <a:cxn ang="0">
                    <a:pos x="250" y="209"/>
                  </a:cxn>
                  <a:cxn ang="0">
                    <a:pos x="239" y="204"/>
                  </a:cxn>
                  <a:cxn ang="0">
                    <a:pos x="222" y="205"/>
                  </a:cxn>
                  <a:cxn ang="0">
                    <a:pos x="212" y="219"/>
                  </a:cxn>
                  <a:cxn ang="0">
                    <a:pos x="201" y="238"/>
                  </a:cxn>
                  <a:cxn ang="0">
                    <a:pos x="202" y="254"/>
                  </a:cxn>
                  <a:cxn ang="0">
                    <a:pos x="215" y="257"/>
                  </a:cxn>
                  <a:cxn ang="0">
                    <a:pos x="192" y="264"/>
                  </a:cxn>
                  <a:cxn ang="0">
                    <a:pos x="162" y="267"/>
                  </a:cxn>
                  <a:cxn ang="0">
                    <a:pos x="138" y="269"/>
                  </a:cxn>
                  <a:cxn ang="0">
                    <a:pos x="121" y="278"/>
                  </a:cxn>
                  <a:cxn ang="0">
                    <a:pos x="110" y="288"/>
                  </a:cxn>
                  <a:cxn ang="0">
                    <a:pos x="102" y="306"/>
                  </a:cxn>
                  <a:cxn ang="0">
                    <a:pos x="100" y="333"/>
                  </a:cxn>
                  <a:cxn ang="0">
                    <a:pos x="100" y="333"/>
                  </a:cxn>
                  <a:cxn ang="0">
                    <a:pos x="83" y="333"/>
                  </a:cxn>
                  <a:cxn ang="0">
                    <a:pos x="83" y="333"/>
                  </a:cxn>
                  <a:cxn ang="0">
                    <a:pos x="69" y="324"/>
                  </a:cxn>
                  <a:cxn ang="0">
                    <a:pos x="55" y="313"/>
                  </a:cxn>
                  <a:cxn ang="0">
                    <a:pos x="43" y="304"/>
                  </a:cxn>
                  <a:cxn ang="0">
                    <a:pos x="31" y="295"/>
                  </a:cxn>
                  <a:cxn ang="0">
                    <a:pos x="28" y="267"/>
                  </a:cxn>
                  <a:cxn ang="0">
                    <a:pos x="28" y="267"/>
                  </a:cxn>
                </a:cxnLst>
                <a:rect l="0" t="0" r="r" b="b"/>
                <a:pathLst>
                  <a:path w="343" h="333">
                    <a:moveTo>
                      <a:pt x="28" y="267"/>
                    </a:moveTo>
                    <a:cubicBezTo>
                      <a:pt x="28" y="267"/>
                      <a:pt x="31" y="255"/>
                      <a:pt x="20" y="247"/>
                    </a:cubicBezTo>
                    <a:cubicBezTo>
                      <a:pt x="20" y="247"/>
                      <a:pt x="7" y="242"/>
                      <a:pt x="16" y="227"/>
                    </a:cubicBezTo>
                    <a:cubicBezTo>
                      <a:pt x="16" y="227"/>
                      <a:pt x="23" y="219"/>
                      <a:pt x="18" y="197"/>
                    </a:cubicBezTo>
                    <a:cubicBezTo>
                      <a:pt x="18" y="197"/>
                      <a:pt x="13" y="197"/>
                      <a:pt x="15" y="179"/>
                    </a:cubicBezTo>
                    <a:cubicBezTo>
                      <a:pt x="15" y="179"/>
                      <a:pt x="0" y="177"/>
                      <a:pt x="48" y="134"/>
                    </a:cubicBezTo>
                    <a:cubicBezTo>
                      <a:pt x="48" y="134"/>
                      <a:pt x="98" y="73"/>
                      <a:pt x="148" y="45"/>
                    </a:cubicBezTo>
                    <a:cubicBezTo>
                      <a:pt x="148" y="45"/>
                      <a:pt x="145" y="31"/>
                      <a:pt x="172" y="32"/>
                    </a:cubicBezTo>
                    <a:cubicBezTo>
                      <a:pt x="172" y="32"/>
                      <a:pt x="191" y="36"/>
                      <a:pt x="189" y="24"/>
                    </a:cubicBezTo>
                    <a:cubicBezTo>
                      <a:pt x="189" y="24"/>
                      <a:pt x="186" y="12"/>
                      <a:pt x="201" y="13"/>
                    </a:cubicBezTo>
                    <a:cubicBezTo>
                      <a:pt x="201" y="13"/>
                      <a:pt x="202" y="7"/>
                      <a:pt x="201" y="0"/>
                    </a:cubicBezTo>
                    <a:cubicBezTo>
                      <a:pt x="210" y="11"/>
                      <a:pt x="219" y="10"/>
                      <a:pt x="219" y="10"/>
                    </a:cubicBezTo>
                    <a:cubicBezTo>
                      <a:pt x="230" y="7"/>
                      <a:pt x="234" y="14"/>
                      <a:pt x="234" y="14"/>
                    </a:cubicBezTo>
                    <a:cubicBezTo>
                      <a:pt x="243" y="14"/>
                      <a:pt x="244" y="22"/>
                      <a:pt x="244" y="22"/>
                    </a:cubicBezTo>
                    <a:cubicBezTo>
                      <a:pt x="246" y="28"/>
                      <a:pt x="230" y="30"/>
                      <a:pt x="237" y="35"/>
                    </a:cubicBezTo>
                    <a:cubicBezTo>
                      <a:pt x="238" y="44"/>
                      <a:pt x="245" y="40"/>
                      <a:pt x="245" y="40"/>
                    </a:cubicBezTo>
                    <a:cubicBezTo>
                      <a:pt x="256" y="41"/>
                      <a:pt x="259" y="48"/>
                      <a:pt x="259" y="48"/>
                    </a:cubicBezTo>
                    <a:cubicBezTo>
                      <a:pt x="263" y="63"/>
                      <a:pt x="274" y="58"/>
                      <a:pt x="274" y="58"/>
                    </a:cubicBezTo>
                    <a:cubicBezTo>
                      <a:pt x="284" y="53"/>
                      <a:pt x="295" y="58"/>
                      <a:pt x="295" y="58"/>
                    </a:cubicBezTo>
                    <a:cubicBezTo>
                      <a:pt x="305" y="61"/>
                      <a:pt x="304" y="69"/>
                      <a:pt x="304" y="69"/>
                    </a:cubicBezTo>
                    <a:cubicBezTo>
                      <a:pt x="301" y="75"/>
                      <a:pt x="318" y="72"/>
                      <a:pt x="318" y="72"/>
                    </a:cubicBezTo>
                    <a:cubicBezTo>
                      <a:pt x="322" y="78"/>
                      <a:pt x="315" y="84"/>
                      <a:pt x="315" y="84"/>
                    </a:cubicBezTo>
                    <a:cubicBezTo>
                      <a:pt x="312" y="101"/>
                      <a:pt x="318" y="108"/>
                      <a:pt x="318" y="108"/>
                    </a:cubicBezTo>
                    <a:cubicBezTo>
                      <a:pt x="318" y="108"/>
                      <a:pt x="318" y="108"/>
                      <a:pt x="318" y="108"/>
                    </a:cubicBezTo>
                    <a:cubicBezTo>
                      <a:pt x="333" y="124"/>
                      <a:pt x="333" y="124"/>
                      <a:pt x="333" y="124"/>
                    </a:cubicBezTo>
                    <a:cubicBezTo>
                      <a:pt x="333" y="124"/>
                      <a:pt x="333" y="124"/>
                      <a:pt x="333" y="124"/>
                    </a:cubicBezTo>
                    <a:cubicBezTo>
                      <a:pt x="343" y="135"/>
                      <a:pt x="333" y="144"/>
                      <a:pt x="333" y="144"/>
                    </a:cubicBezTo>
                    <a:cubicBezTo>
                      <a:pt x="333" y="151"/>
                      <a:pt x="319" y="152"/>
                      <a:pt x="319" y="152"/>
                    </a:cubicBezTo>
                    <a:cubicBezTo>
                      <a:pt x="289" y="151"/>
                      <a:pt x="296" y="164"/>
                      <a:pt x="296" y="164"/>
                    </a:cubicBezTo>
                    <a:cubicBezTo>
                      <a:pt x="303" y="172"/>
                      <a:pt x="289" y="172"/>
                      <a:pt x="289" y="172"/>
                    </a:cubicBezTo>
                    <a:cubicBezTo>
                      <a:pt x="280" y="194"/>
                      <a:pt x="274" y="190"/>
                      <a:pt x="274" y="190"/>
                    </a:cubicBezTo>
                    <a:cubicBezTo>
                      <a:pt x="269" y="197"/>
                      <a:pt x="259" y="191"/>
                      <a:pt x="254" y="199"/>
                    </a:cubicBezTo>
                    <a:cubicBezTo>
                      <a:pt x="251" y="201"/>
                      <a:pt x="250" y="209"/>
                      <a:pt x="250" y="209"/>
                    </a:cubicBezTo>
                    <a:cubicBezTo>
                      <a:pt x="250" y="209"/>
                      <a:pt x="241" y="212"/>
                      <a:pt x="239" y="204"/>
                    </a:cubicBezTo>
                    <a:cubicBezTo>
                      <a:pt x="239" y="204"/>
                      <a:pt x="228" y="198"/>
                      <a:pt x="222" y="205"/>
                    </a:cubicBezTo>
                    <a:cubicBezTo>
                      <a:pt x="222" y="205"/>
                      <a:pt x="209" y="202"/>
                      <a:pt x="212" y="219"/>
                    </a:cubicBezTo>
                    <a:cubicBezTo>
                      <a:pt x="212" y="219"/>
                      <a:pt x="215" y="237"/>
                      <a:pt x="201" y="238"/>
                    </a:cubicBezTo>
                    <a:cubicBezTo>
                      <a:pt x="201" y="238"/>
                      <a:pt x="199" y="248"/>
                      <a:pt x="202" y="254"/>
                    </a:cubicBezTo>
                    <a:cubicBezTo>
                      <a:pt x="202" y="254"/>
                      <a:pt x="214" y="253"/>
                      <a:pt x="215" y="257"/>
                    </a:cubicBezTo>
                    <a:cubicBezTo>
                      <a:pt x="215" y="257"/>
                      <a:pt x="215" y="265"/>
                      <a:pt x="192" y="264"/>
                    </a:cubicBezTo>
                    <a:cubicBezTo>
                      <a:pt x="192" y="264"/>
                      <a:pt x="171" y="263"/>
                      <a:pt x="162" y="267"/>
                    </a:cubicBezTo>
                    <a:cubicBezTo>
                      <a:pt x="162" y="267"/>
                      <a:pt x="158" y="273"/>
                      <a:pt x="138" y="269"/>
                    </a:cubicBezTo>
                    <a:cubicBezTo>
                      <a:pt x="138" y="269"/>
                      <a:pt x="118" y="262"/>
                      <a:pt x="121" y="278"/>
                    </a:cubicBezTo>
                    <a:cubicBezTo>
                      <a:pt x="121" y="278"/>
                      <a:pt x="119" y="285"/>
                      <a:pt x="110" y="288"/>
                    </a:cubicBezTo>
                    <a:cubicBezTo>
                      <a:pt x="110" y="288"/>
                      <a:pt x="101" y="291"/>
                      <a:pt x="102" y="306"/>
                    </a:cubicBezTo>
                    <a:cubicBezTo>
                      <a:pt x="102" y="306"/>
                      <a:pt x="106" y="316"/>
                      <a:pt x="100" y="333"/>
                    </a:cubicBezTo>
                    <a:cubicBezTo>
                      <a:pt x="100" y="333"/>
                      <a:pt x="100" y="333"/>
                      <a:pt x="100" y="333"/>
                    </a:cubicBezTo>
                    <a:cubicBezTo>
                      <a:pt x="83" y="333"/>
                      <a:pt x="83" y="333"/>
                      <a:pt x="83" y="333"/>
                    </a:cubicBezTo>
                    <a:cubicBezTo>
                      <a:pt x="83" y="333"/>
                      <a:pt x="83" y="333"/>
                      <a:pt x="83" y="333"/>
                    </a:cubicBezTo>
                    <a:cubicBezTo>
                      <a:pt x="83" y="333"/>
                      <a:pt x="80" y="324"/>
                      <a:pt x="69" y="324"/>
                    </a:cubicBezTo>
                    <a:cubicBezTo>
                      <a:pt x="69" y="324"/>
                      <a:pt x="57" y="326"/>
                      <a:pt x="55" y="313"/>
                    </a:cubicBezTo>
                    <a:cubicBezTo>
                      <a:pt x="55" y="313"/>
                      <a:pt x="55" y="297"/>
                      <a:pt x="43" y="304"/>
                    </a:cubicBezTo>
                    <a:cubicBezTo>
                      <a:pt x="43" y="304"/>
                      <a:pt x="33" y="303"/>
                      <a:pt x="31" y="295"/>
                    </a:cubicBezTo>
                    <a:cubicBezTo>
                      <a:pt x="31" y="295"/>
                      <a:pt x="25" y="292"/>
                      <a:pt x="28" y="267"/>
                    </a:cubicBezTo>
                    <a:cubicBezTo>
                      <a:pt x="28" y="267"/>
                      <a:pt x="28" y="267"/>
                      <a:pt x="28" y="267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2" name="Freeform 56">
                <a:extLst>
                  <a:ext uri="{FF2B5EF4-FFF2-40B4-BE49-F238E27FC236}">
                    <a16:creationId xmlns="" xmlns:a16="http://schemas.microsoft.com/office/drawing/2014/main" id="{D04A9065-2119-46E8-B009-8F0B6B857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0125" y="3089090"/>
                <a:ext cx="539513" cy="799478"/>
              </a:xfrm>
              <a:custGeom>
                <a:avLst/>
                <a:gdLst/>
                <a:ahLst/>
                <a:cxnLst>
                  <a:cxn ang="0">
                    <a:pos x="96" y="288"/>
                  </a:cxn>
                  <a:cxn ang="0">
                    <a:pos x="104" y="292"/>
                  </a:cxn>
                  <a:cxn ang="0">
                    <a:pos x="114" y="294"/>
                  </a:cxn>
                  <a:cxn ang="0">
                    <a:pos x="126" y="302"/>
                  </a:cxn>
                  <a:cxn ang="0">
                    <a:pos x="134" y="304"/>
                  </a:cxn>
                  <a:cxn ang="0">
                    <a:pos x="151" y="309"/>
                  </a:cxn>
                  <a:cxn ang="0">
                    <a:pos x="165" y="318"/>
                  </a:cxn>
                  <a:cxn ang="0">
                    <a:pos x="180" y="320"/>
                  </a:cxn>
                  <a:cxn ang="0">
                    <a:pos x="175" y="303"/>
                  </a:cxn>
                  <a:cxn ang="0">
                    <a:pos x="169" y="266"/>
                  </a:cxn>
                  <a:cxn ang="0">
                    <a:pos x="169" y="223"/>
                  </a:cxn>
                  <a:cxn ang="0">
                    <a:pos x="173" y="188"/>
                  </a:cxn>
                  <a:cxn ang="0">
                    <a:pos x="171" y="153"/>
                  </a:cxn>
                  <a:cxn ang="0">
                    <a:pos x="172" y="134"/>
                  </a:cxn>
                  <a:cxn ang="0">
                    <a:pos x="178" y="111"/>
                  </a:cxn>
                  <a:cxn ang="0">
                    <a:pos x="179" y="100"/>
                  </a:cxn>
                  <a:cxn ang="0">
                    <a:pos x="178" y="89"/>
                  </a:cxn>
                  <a:cxn ang="0">
                    <a:pos x="182" y="55"/>
                  </a:cxn>
                  <a:cxn ang="0">
                    <a:pos x="189" y="24"/>
                  </a:cxn>
                  <a:cxn ang="0">
                    <a:pos x="178" y="10"/>
                  </a:cxn>
                  <a:cxn ang="0">
                    <a:pos x="159" y="5"/>
                  </a:cxn>
                  <a:cxn ang="0">
                    <a:pos x="144" y="12"/>
                  </a:cxn>
                  <a:cxn ang="0">
                    <a:pos x="120" y="20"/>
                  </a:cxn>
                  <a:cxn ang="0">
                    <a:pos x="96" y="23"/>
                  </a:cxn>
                  <a:cxn ang="0">
                    <a:pos x="83" y="45"/>
                  </a:cxn>
                  <a:cxn ang="0">
                    <a:pos x="83" y="65"/>
                  </a:cxn>
                  <a:cxn ang="0">
                    <a:pos x="69" y="73"/>
                  </a:cxn>
                  <a:cxn ang="0">
                    <a:pos x="46" y="85"/>
                  </a:cxn>
                  <a:cxn ang="0">
                    <a:pos x="39" y="93"/>
                  </a:cxn>
                  <a:cxn ang="0">
                    <a:pos x="24" y="111"/>
                  </a:cxn>
                  <a:cxn ang="0">
                    <a:pos x="4" y="120"/>
                  </a:cxn>
                  <a:cxn ang="0">
                    <a:pos x="0" y="130"/>
                  </a:cxn>
                  <a:cxn ang="0">
                    <a:pos x="11" y="172"/>
                  </a:cxn>
                  <a:cxn ang="0">
                    <a:pos x="12" y="185"/>
                  </a:cxn>
                  <a:cxn ang="0">
                    <a:pos x="9" y="200"/>
                  </a:cxn>
                  <a:cxn ang="0">
                    <a:pos x="25" y="206"/>
                  </a:cxn>
                  <a:cxn ang="0">
                    <a:pos x="14" y="214"/>
                  </a:cxn>
                  <a:cxn ang="0">
                    <a:pos x="28" y="230"/>
                  </a:cxn>
                  <a:cxn ang="0">
                    <a:pos x="37" y="236"/>
                  </a:cxn>
                  <a:cxn ang="0">
                    <a:pos x="45" y="245"/>
                  </a:cxn>
                  <a:cxn ang="0">
                    <a:pos x="53" y="254"/>
                  </a:cxn>
                  <a:cxn ang="0">
                    <a:pos x="68" y="254"/>
                  </a:cxn>
                  <a:cxn ang="0">
                    <a:pos x="82" y="262"/>
                  </a:cxn>
                  <a:cxn ang="0">
                    <a:pos x="96" y="288"/>
                  </a:cxn>
                  <a:cxn ang="0">
                    <a:pos x="96" y="288"/>
                  </a:cxn>
                </a:cxnLst>
                <a:rect l="0" t="0" r="r" b="b"/>
                <a:pathLst>
                  <a:path w="190" h="320">
                    <a:moveTo>
                      <a:pt x="96" y="288"/>
                    </a:moveTo>
                    <a:cubicBezTo>
                      <a:pt x="96" y="288"/>
                      <a:pt x="104" y="286"/>
                      <a:pt x="104" y="292"/>
                    </a:cubicBezTo>
                    <a:cubicBezTo>
                      <a:pt x="104" y="292"/>
                      <a:pt x="107" y="302"/>
                      <a:pt x="114" y="294"/>
                    </a:cubicBezTo>
                    <a:cubicBezTo>
                      <a:pt x="114" y="294"/>
                      <a:pt x="122" y="284"/>
                      <a:pt x="126" y="302"/>
                    </a:cubicBezTo>
                    <a:cubicBezTo>
                      <a:pt x="126" y="302"/>
                      <a:pt x="120" y="319"/>
                      <a:pt x="134" y="304"/>
                    </a:cubicBezTo>
                    <a:cubicBezTo>
                      <a:pt x="134" y="304"/>
                      <a:pt x="148" y="291"/>
                      <a:pt x="151" y="309"/>
                    </a:cubicBezTo>
                    <a:cubicBezTo>
                      <a:pt x="151" y="309"/>
                      <a:pt x="155" y="320"/>
                      <a:pt x="165" y="318"/>
                    </a:cubicBezTo>
                    <a:cubicBezTo>
                      <a:pt x="165" y="318"/>
                      <a:pt x="174" y="316"/>
                      <a:pt x="180" y="320"/>
                    </a:cubicBezTo>
                    <a:cubicBezTo>
                      <a:pt x="182" y="309"/>
                      <a:pt x="175" y="303"/>
                      <a:pt x="175" y="303"/>
                    </a:cubicBezTo>
                    <a:cubicBezTo>
                      <a:pt x="166" y="294"/>
                      <a:pt x="169" y="266"/>
                      <a:pt x="169" y="266"/>
                    </a:cubicBezTo>
                    <a:cubicBezTo>
                      <a:pt x="165" y="249"/>
                      <a:pt x="169" y="223"/>
                      <a:pt x="169" y="223"/>
                    </a:cubicBezTo>
                    <a:cubicBezTo>
                      <a:pt x="175" y="216"/>
                      <a:pt x="166" y="201"/>
                      <a:pt x="173" y="188"/>
                    </a:cubicBezTo>
                    <a:cubicBezTo>
                      <a:pt x="179" y="170"/>
                      <a:pt x="171" y="153"/>
                      <a:pt x="171" y="153"/>
                    </a:cubicBezTo>
                    <a:cubicBezTo>
                      <a:pt x="166" y="139"/>
                      <a:pt x="172" y="134"/>
                      <a:pt x="172" y="134"/>
                    </a:cubicBezTo>
                    <a:cubicBezTo>
                      <a:pt x="172" y="134"/>
                      <a:pt x="178" y="128"/>
                      <a:pt x="178" y="111"/>
                    </a:cubicBezTo>
                    <a:cubicBezTo>
                      <a:pt x="175" y="109"/>
                      <a:pt x="179" y="100"/>
                      <a:pt x="179" y="100"/>
                    </a:cubicBezTo>
                    <a:cubicBezTo>
                      <a:pt x="184" y="93"/>
                      <a:pt x="178" y="89"/>
                      <a:pt x="178" y="89"/>
                    </a:cubicBezTo>
                    <a:cubicBezTo>
                      <a:pt x="168" y="65"/>
                      <a:pt x="182" y="55"/>
                      <a:pt x="182" y="55"/>
                    </a:cubicBezTo>
                    <a:cubicBezTo>
                      <a:pt x="182" y="32"/>
                      <a:pt x="190" y="42"/>
                      <a:pt x="189" y="24"/>
                    </a:cubicBezTo>
                    <a:cubicBezTo>
                      <a:pt x="182" y="22"/>
                      <a:pt x="188" y="0"/>
                      <a:pt x="178" y="10"/>
                    </a:cubicBezTo>
                    <a:cubicBezTo>
                      <a:pt x="170" y="2"/>
                      <a:pt x="159" y="5"/>
                      <a:pt x="159" y="5"/>
                    </a:cubicBezTo>
                    <a:cubicBezTo>
                      <a:pt x="150" y="3"/>
                      <a:pt x="144" y="12"/>
                      <a:pt x="144" y="12"/>
                    </a:cubicBezTo>
                    <a:cubicBezTo>
                      <a:pt x="137" y="20"/>
                      <a:pt x="120" y="20"/>
                      <a:pt x="120" y="20"/>
                    </a:cubicBezTo>
                    <a:cubicBezTo>
                      <a:pt x="110" y="26"/>
                      <a:pt x="98" y="7"/>
                      <a:pt x="96" y="23"/>
                    </a:cubicBezTo>
                    <a:cubicBezTo>
                      <a:pt x="98" y="31"/>
                      <a:pt x="83" y="45"/>
                      <a:pt x="83" y="45"/>
                    </a:cubicBezTo>
                    <a:cubicBezTo>
                      <a:pt x="94" y="56"/>
                      <a:pt x="83" y="65"/>
                      <a:pt x="83" y="65"/>
                    </a:cubicBezTo>
                    <a:cubicBezTo>
                      <a:pt x="83" y="72"/>
                      <a:pt x="69" y="73"/>
                      <a:pt x="69" y="73"/>
                    </a:cubicBezTo>
                    <a:cubicBezTo>
                      <a:pt x="39" y="72"/>
                      <a:pt x="46" y="85"/>
                      <a:pt x="46" y="85"/>
                    </a:cubicBezTo>
                    <a:cubicBezTo>
                      <a:pt x="53" y="93"/>
                      <a:pt x="39" y="93"/>
                      <a:pt x="39" y="93"/>
                    </a:cubicBezTo>
                    <a:cubicBezTo>
                      <a:pt x="30" y="115"/>
                      <a:pt x="24" y="111"/>
                      <a:pt x="24" y="111"/>
                    </a:cubicBezTo>
                    <a:cubicBezTo>
                      <a:pt x="19" y="118"/>
                      <a:pt x="9" y="112"/>
                      <a:pt x="4" y="120"/>
                    </a:cubicBezTo>
                    <a:cubicBezTo>
                      <a:pt x="1" y="122"/>
                      <a:pt x="0" y="130"/>
                      <a:pt x="0" y="130"/>
                    </a:cubicBezTo>
                    <a:cubicBezTo>
                      <a:pt x="0" y="130"/>
                      <a:pt x="11" y="150"/>
                      <a:pt x="11" y="172"/>
                    </a:cubicBezTo>
                    <a:cubicBezTo>
                      <a:pt x="11" y="172"/>
                      <a:pt x="17" y="182"/>
                      <a:pt x="12" y="185"/>
                    </a:cubicBezTo>
                    <a:cubicBezTo>
                      <a:pt x="12" y="185"/>
                      <a:pt x="7" y="192"/>
                      <a:pt x="9" y="200"/>
                    </a:cubicBezTo>
                    <a:cubicBezTo>
                      <a:pt x="9" y="200"/>
                      <a:pt x="24" y="199"/>
                      <a:pt x="25" y="206"/>
                    </a:cubicBezTo>
                    <a:cubicBezTo>
                      <a:pt x="25" y="206"/>
                      <a:pt x="28" y="213"/>
                      <a:pt x="14" y="214"/>
                    </a:cubicBezTo>
                    <a:cubicBezTo>
                      <a:pt x="31" y="217"/>
                      <a:pt x="22" y="228"/>
                      <a:pt x="28" y="230"/>
                    </a:cubicBezTo>
                    <a:cubicBezTo>
                      <a:pt x="28" y="230"/>
                      <a:pt x="39" y="221"/>
                      <a:pt x="37" y="236"/>
                    </a:cubicBezTo>
                    <a:cubicBezTo>
                      <a:pt x="37" y="236"/>
                      <a:pt x="35" y="258"/>
                      <a:pt x="45" y="245"/>
                    </a:cubicBezTo>
                    <a:cubicBezTo>
                      <a:pt x="45" y="245"/>
                      <a:pt x="52" y="230"/>
                      <a:pt x="53" y="254"/>
                    </a:cubicBezTo>
                    <a:cubicBezTo>
                      <a:pt x="53" y="254"/>
                      <a:pt x="45" y="273"/>
                      <a:pt x="68" y="254"/>
                    </a:cubicBezTo>
                    <a:cubicBezTo>
                      <a:pt x="68" y="254"/>
                      <a:pt x="79" y="248"/>
                      <a:pt x="82" y="262"/>
                    </a:cubicBezTo>
                    <a:cubicBezTo>
                      <a:pt x="82" y="262"/>
                      <a:pt x="99" y="267"/>
                      <a:pt x="96" y="288"/>
                    </a:cubicBezTo>
                    <a:cubicBezTo>
                      <a:pt x="96" y="288"/>
                      <a:pt x="96" y="288"/>
                      <a:pt x="96" y="288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3" name="Freeform 55">
                <a:extLst>
                  <a:ext uri="{FF2B5EF4-FFF2-40B4-BE49-F238E27FC236}">
                    <a16:creationId xmlns="" xmlns:a16="http://schemas.microsoft.com/office/drawing/2014/main" id="{FB4F5D47-09EC-4E2B-BEBB-5C2640CF2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4650" y="2301912"/>
                <a:ext cx="796425" cy="760529"/>
              </a:xfrm>
              <a:custGeom>
                <a:avLst/>
                <a:gdLst/>
                <a:ahLst/>
                <a:cxnLst>
                  <a:cxn ang="0">
                    <a:pos x="45" y="236"/>
                  </a:cxn>
                  <a:cxn ang="0">
                    <a:pos x="36" y="206"/>
                  </a:cxn>
                  <a:cxn ang="0">
                    <a:pos x="37" y="194"/>
                  </a:cxn>
                  <a:cxn ang="0">
                    <a:pos x="53" y="194"/>
                  </a:cxn>
                  <a:cxn ang="0">
                    <a:pos x="29" y="149"/>
                  </a:cxn>
                  <a:cxn ang="0">
                    <a:pos x="20" y="126"/>
                  </a:cxn>
                  <a:cxn ang="0">
                    <a:pos x="9" y="107"/>
                  </a:cxn>
                  <a:cxn ang="0">
                    <a:pos x="12" y="87"/>
                  </a:cxn>
                  <a:cxn ang="0">
                    <a:pos x="12" y="87"/>
                  </a:cxn>
                  <a:cxn ang="0">
                    <a:pos x="5" y="63"/>
                  </a:cxn>
                  <a:cxn ang="0">
                    <a:pos x="5" y="63"/>
                  </a:cxn>
                  <a:cxn ang="0">
                    <a:pos x="18" y="46"/>
                  </a:cxn>
                  <a:cxn ang="0">
                    <a:pos x="42" y="52"/>
                  </a:cxn>
                  <a:cxn ang="0">
                    <a:pos x="60" y="50"/>
                  </a:cxn>
                  <a:cxn ang="0">
                    <a:pos x="84" y="32"/>
                  </a:cxn>
                  <a:cxn ang="0">
                    <a:pos x="93" y="15"/>
                  </a:cxn>
                  <a:cxn ang="0">
                    <a:pos x="129" y="10"/>
                  </a:cxn>
                  <a:cxn ang="0">
                    <a:pos x="178" y="7"/>
                  </a:cxn>
                  <a:cxn ang="0">
                    <a:pos x="206" y="12"/>
                  </a:cxn>
                  <a:cxn ang="0">
                    <a:pos x="225" y="14"/>
                  </a:cxn>
                  <a:cxn ang="0">
                    <a:pos x="228" y="26"/>
                  </a:cxn>
                  <a:cxn ang="0">
                    <a:pos x="225" y="39"/>
                  </a:cxn>
                  <a:cxn ang="0">
                    <a:pos x="218" y="54"/>
                  </a:cxn>
                  <a:cxn ang="0">
                    <a:pos x="221" y="74"/>
                  </a:cxn>
                  <a:cxn ang="0">
                    <a:pos x="222" y="85"/>
                  </a:cxn>
                  <a:cxn ang="0">
                    <a:pos x="218" y="114"/>
                  </a:cxn>
                  <a:cxn ang="0">
                    <a:pos x="229" y="116"/>
                  </a:cxn>
                  <a:cxn ang="0">
                    <a:pos x="248" y="126"/>
                  </a:cxn>
                  <a:cxn ang="0">
                    <a:pos x="259" y="143"/>
                  </a:cxn>
                  <a:cxn ang="0">
                    <a:pos x="267" y="162"/>
                  </a:cxn>
                  <a:cxn ang="0">
                    <a:pos x="258" y="174"/>
                  </a:cxn>
                  <a:cxn ang="0">
                    <a:pos x="272" y="186"/>
                  </a:cxn>
                  <a:cxn ang="0">
                    <a:pos x="257" y="195"/>
                  </a:cxn>
                  <a:cxn ang="0">
                    <a:pos x="259" y="210"/>
                  </a:cxn>
                  <a:cxn ang="0">
                    <a:pos x="249" y="221"/>
                  </a:cxn>
                  <a:cxn ang="0">
                    <a:pos x="245" y="235"/>
                  </a:cxn>
                  <a:cxn ang="0">
                    <a:pos x="232" y="247"/>
                  </a:cxn>
                  <a:cxn ang="0">
                    <a:pos x="217" y="238"/>
                  </a:cxn>
                  <a:cxn ang="0">
                    <a:pos x="199" y="243"/>
                  </a:cxn>
                  <a:cxn ang="0">
                    <a:pos x="182" y="247"/>
                  </a:cxn>
                  <a:cxn ang="0">
                    <a:pos x="170" y="260"/>
                  </a:cxn>
                  <a:cxn ang="0">
                    <a:pos x="157" y="280"/>
                  </a:cxn>
                  <a:cxn ang="0">
                    <a:pos x="157" y="295"/>
                  </a:cxn>
                  <a:cxn ang="0">
                    <a:pos x="148" y="304"/>
                  </a:cxn>
                  <a:cxn ang="0">
                    <a:pos x="139" y="294"/>
                  </a:cxn>
                  <a:cxn ang="0">
                    <a:pos x="118" y="294"/>
                  </a:cxn>
                  <a:cxn ang="0">
                    <a:pos x="103" y="284"/>
                  </a:cxn>
                  <a:cxn ang="0">
                    <a:pos x="89" y="276"/>
                  </a:cxn>
                  <a:cxn ang="0">
                    <a:pos x="81" y="271"/>
                  </a:cxn>
                  <a:cxn ang="0">
                    <a:pos x="88" y="258"/>
                  </a:cxn>
                  <a:cxn ang="0">
                    <a:pos x="78" y="250"/>
                  </a:cxn>
                  <a:cxn ang="0">
                    <a:pos x="63" y="246"/>
                  </a:cxn>
                  <a:cxn ang="0">
                    <a:pos x="45" y="236"/>
                  </a:cxn>
                  <a:cxn ang="0">
                    <a:pos x="45" y="236"/>
                  </a:cxn>
                </a:cxnLst>
                <a:rect l="0" t="0" r="r" b="b"/>
                <a:pathLst>
                  <a:path w="281" h="304">
                    <a:moveTo>
                      <a:pt x="45" y="236"/>
                    </a:moveTo>
                    <a:cubicBezTo>
                      <a:pt x="45" y="227"/>
                      <a:pt x="42" y="216"/>
                      <a:pt x="36" y="206"/>
                    </a:cubicBezTo>
                    <a:cubicBezTo>
                      <a:pt x="36" y="206"/>
                      <a:pt x="24" y="198"/>
                      <a:pt x="37" y="194"/>
                    </a:cubicBezTo>
                    <a:cubicBezTo>
                      <a:pt x="37" y="194"/>
                      <a:pt x="43" y="192"/>
                      <a:pt x="53" y="194"/>
                    </a:cubicBezTo>
                    <a:cubicBezTo>
                      <a:pt x="53" y="184"/>
                      <a:pt x="32" y="184"/>
                      <a:pt x="29" y="149"/>
                    </a:cubicBezTo>
                    <a:cubicBezTo>
                      <a:pt x="23" y="143"/>
                      <a:pt x="31" y="128"/>
                      <a:pt x="20" y="126"/>
                    </a:cubicBezTo>
                    <a:cubicBezTo>
                      <a:pt x="8" y="124"/>
                      <a:pt x="14" y="108"/>
                      <a:pt x="9" y="107"/>
                    </a:cubicBezTo>
                    <a:cubicBezTo>
                      <a:pt x="9" y="107"/>
                      <a:pt x="0" y="103"/>
                      <a:pt x="12" y="87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6" y="45"/>
                      <a:pt x="18" y="46"/>
                    </a:cubicBezTo>
                    <a:cubicBezTo>
                      <a:pt x="18" y="46"/>
                      <a:pt x="38" y="44"/>
                      <a:pt x="42" y="52"/>
                    </a:cubicBezTo>
                    <a:cubicBezTo>
                      <a:pt x="42" y="52"/>
                      <a:pt x="37" y="68"/>
                      <a:pt x="60" y="50"/>
                    </a:cubicBezTo>
                    <a:cubicBezTo>
                      <a:pt x="60" y="50"/>
                      <a:pt x="75" y="43"/>
                      <a:pt x="84" y="32"/>
                    </a:cubicBezTo>
                    <a:cubicBezTo>
                      <a:pt x="84" y="32"/>
                      <a:pt x="86" y="22"/>
                      <a:pt x="93" y="15"/>
                    </a:cubicBezTo>
                    <a:cubicBezTo>
                      <a:pt x="93" y="15"/>
                      <a:pt x="96" y="3"/>
                      <a:pt x="129" y="10"/>
                    </a:cubicBezTo>
                    <a:cubicBezTo>
                      <a:pt x="129" y="10"/>
                      <a:pt x="163" y="15"/>
                      <a:pt x="178" y="7"/>
                    </a:cubicBezTo>
                    <a:cubicBezTo>
                      <a:pt x="204" y="0"/>
                      <a:pt x="196" y="8"/>
                      <a:pt x="206" y="12"/>
                    </a:cubicBezTo>
                    <a:cubicBezTo>
                      <a:pt x="206" y="12"/>
                      <a:pt x="213" y="13"/>
                      <a:pt x="225" y="14"/>
                    </a:cubicBezTo>
                    <a:cubicBezTo>
                      <a:pt x="224" y="23"/>
                      <a:pt x="228" y="26"/>
                      <a:pt x="228" y="26"/>
                    </a:cubicBezTo>
                    <a:cubicBezTo>
                      <a:pt x="236" y="25"/>
                      <a:pt x="233" y="41"/>
                      <a:pt x="225" y="39"/>
                    </a:cubicBezTo>
                    <a:cubicBezTo>
                      <a:pt x="221" y="45"/>
                      <a:pt x="218" y="54"/>
                      <a:pt x="218" y="54"/>
                    </a:cubicBezTo>
                    <a:cubicBezTo>
                      <a:pt x="214" y="68"/>
                      <a:pt x="221" y="74"/>
                      <a:pt x="221" y="74"/>
                    </a:cubicBezTo>
                    <a:cubicBezTo>
                      <a:pt x="228" y="80"/>
                      <a:pt x="222" y="85"/>
                      <a:pt x="222" y="85"/>
                    </a:cubicBezTo>
                    <a:cubicBezTo>
                      <a:pt x="223" y="107"/>
                      <a:pt x="218" y="114"/>
                      <a:pt x="218" y="114"/>
                    </a:cubicBezTo>
                    <a:cubicBezTo>
                      <a:pt x="221" y="130"/>
                      <a:pt x="229" y="116"/>
                      <a:pt x="229" y="116"/>
                    </a:cubicBezTo>
                    <a:cubicBezTo>
                      <a:pt x="246" y="110"/>
                      <a:pt x="248" y="126"/>
                      <a:pt x="248" y="126"/>
                    </a:cubicBezTo>
                    <a:cubicBezTo>
                      <a:pt x="252" y="141"/>
                      <a:pt x="259" y="143"/>
                      <a:pt x="259" y="143"/>
                    </a:cubicBezTo>
                    <a:cubicBezTo>
                      <a:pt x="281" y="162"/>
                      <a:pt x="267" y="162"/>
                      <a:pt x="267" y="162"/>
                    </a:cubicBezTo>
                    <a:cubicBezTo>
                      <a:pt x="258" y="165"/>
                      <a:pt x="258" y="174"/>
                      <a:pt x="258" y="174"/>
                    </a:cubicBezTo>
                    <a:cubicBezTo>
                      <a:pt x="276" y="173"/>
                      <a:pt x="272" y="186"/>
                      <a:pt x="272" y="186"/>
                    </a:cubicBezTo>
                    <a:cubicBezTo>
                      <a:pt x="273" y="196"/>
                      <a:pt x="257" y="192"/>
                      <a:pt x="257" y="195"/>
                    </a:cubicBezTo>
                    <a:cubicBezTo>
                      <a:pt x="271" y="205"/>
                      <a:pt x="259" y="210"/>
                      <a:pt x="259" y="210"/>
                    </a:cubicBezTo>
                    <a:cubicBezTo>
                      <a:pt x="260" y="217"/>
                      <a:pt x="249" y="221"/>
                      <a:pt x="249" y="221"/>
                    </a:cubicBezTo>
                    <a:cubicBezTo>
                      <a:pt x="242" y="225"/>
                      <a:pt x="245" y="235"/>
                      <a:pt x="245" y="235"/>
                    </a:cubicBezTo>
                    <a:cubicBezTo>
                      <a:pt x="246" y="258"/>
                      <a:pt x="232" y="247"/>
                      <a:pt x="232" y="247"/>
                    </a:cubicBezTo>
                    <a:cubicBezTo>
                      <a:pt x="224" y="247"/>
                      <a:pt x="225" y="237"/>
                      <a:pt x="217" y="238"/>
                    </a:cubicBezTo>
                    <a:cubicBezTo>
                      <a:pt x="210" y="236"/>
                      <a:pt x="210" y="243"/>
                      <a:pt x="199" y="243"/>
                    </a:cubicBezTo>
                    <a:cubicBezTo>
                      <a:pt x="184" y="239"/>
                      <a:pt x="182" y="247"/>
                      <a:pt x="182" y="247"/>
                    </a:cubicBezTo>
                    <a:cubicBezTo>
                      <a:pt x="177" y="252"/>
                      <a:pt x="181" y="265"/>
                      <a:pt x="170" y="260"/>
                    </a:cubicBezTo>
                    <a:cubicBezTo>
                      <a:pt x="153" y="257"/>
                      <a:pt x="157" y="280"/>
                      <a:pt x="157" y="280"/>
                    </a:cubicBezTo>
                    <a:cubicBezTo>
                      <a:pt x="168" y="291"/>
                      <a:pt x="157" y="295"/>
                      <a:pt x="157" y="295"/>
                    </a:cubicBezTo>
                    <a:cubicBezTo>
                      <a:pt x="155" y="301"/>
                      <a:pt x="148" y="304"/>
                      <a:pt x="148" y="304"/>
                    </a:cubicBezTo>
                    <a:cubicBezTo>
                      <a:pt x="148" y="304"/>
                      <a:pt x="149" y="297"/>
                      <a:pt x="139" y="294"/>
                    </a:cubicBezTo>
                    <a:cubicBezTo>
                      <a:pt x="139" y="294"/>
                      <a:pt x="128" y="289"/>
                      <a:pt x="118" y="294"/>
                    </a:cubicBezTo>
                    <a:cubicBezTo>
                      <a:pt x="118" y="294"/>
                      <a:pt x="107" y="299"/>
                      <a:pt x="103" y="284"/>
                    </a:cubicBezTo>
                    <a:cubicBezTo>
                      <a:pt x="103" y="284"/>
                      <a:pt x="100" y="277"/>
                      <a:pt x="89" y="276"/>
                    </a:cubicBezTo>
                    <a:cubicBezTo>
                      <a:pt x="89" y="276"/>
                      <a:pt x="82" y="280"/>
                      <a:pt x="81" y="271"/>
                    </a:cubicBezTo>
                    <a:cubicBezTo>
                      <a:pt x="74" y="266"/>
                      <a:pt x="90" y="264"/>
                      <a:pt x="88" y="258"/>
                    </a:cubicBezTo>
                    <a:cubicBezTo>
                      <a:pt x="88" y="258"/>
                      <a:pt x="87" y="250"/>
                      <a:pt x="78" y="250"/>
                    </a:cubicBezTo>
                    <a:cubicBezTo>
                      <a:pt x="78" y="250"/>
                      <a:pt x="74" y="243"/>
                      <a:pt x="63" y="246"/>
                    </a:cubicBezTo>
                    <a:cubicBezTo>
                      <a:pt x="63" y="246"/>
                      <a:pt x="54" y="247"/>
                      <a:pt x="45" y="236"/>
                    </a:cubicBezTo>
                    <a:cubicBezTo>
                      <a:pt x="45" y="236"/>
                      <a:pt x="45" y="236"/>
                      <a:pt x="45" y="236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4" name="Freeform 54">
                <a:extLst>
                  <a:ext uri="{FF2B5EF4-FFF2-40B4-BE49-F238E27FC236}">
                    <a16:creationId xmlns="" xmlns:a16="http://schemas.microsoft.com/office/drawing/2014/main" id="{CAB22E96-0E35-4BDE-843E-EA3F1C486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567" y="2324462"/>
                <a:ext cx="916317" cy="877375"/>
              </a:xfrm>
              <a:custGeom>
                <a:avLst/>
                <a:gdLst/>
                <a:ahLst/>
                <a:cxnLst>
                  <a:cxn ang="0">
                    <a:pos x="83" y="17"/>
                  </a:cxn>
                  <a:cxn ang="0">
                    <a:pos x="73" y="45"/>
                  </a:cxn>
                  <a:cxn ang="0">
                    <a:pos x="77" y="76"/>
                  </a:cxn>
                  <a:cxn ang="0">
                    <a:pos x="84" y="107"/>
                  </a:cxn>
                  <a:cxn ang="0">
                    <a:pos x="114" y="134"/>
                  </a:cxn>
                  <a:cxn ang="0">
                    <a:pos x="113" y="165"/>
                  </a:cxn>
                  <a:cxn ang="0">
                    <a:pos x="112" y="186"/>
                  </a:cxn>
                  <a:cxn ang="0">
                    <a:pos x="104" y="212"/>
                  </a:cxn>
                  <a:cxn ang="0">
                    <a:pos x="87" y="238"/>
                  </a:cxn>
                  <a:cxn ang="0">
                    <a:pos x="54" y="234"/>
                  </a:cxn>
                  <a:cxn ang="0">
                    <a:pos x="25" y="251"/>
                  </a:cxn>
                  <a:cxn ang="0">
                    <a:pos x="12" y="286"/>
                  </a:cxn>
                  <a:cxn ang="0">
                    <a:pos x="17" y="299"/>
                  </a:cxn>
                  <a:cxn ang="0">
                    <a:pos x="17" y="335"/>
                  </a:cxn>
                  <a:cxn ang="0">
                    <a:pos x="32" y="351"/>
                  </a:cxn>
                  <a:cxn ang="0">
                    <a:pos x="45" y="329"/>
                  </a:cxn>
                  <a:cxn ang="0">
                    <a:pos x="93" y="318"/>
                  </a:cxn>
                  <a:cxn ang="0">
                    <a:pos x="127" y="316"/>
                  </a:cxn>
                  <a:cxn ang="0">
                    <a:pos x="146" y="326"/>
                  </a:cxn>
                  <a:cxn ang="0">
                    <a:pos x="176" y="306"/>
                  </a:cxn>
                  <a:cxn ang="0">
                    <a:pos x="216" y="272"/>
                  </a:cxn>
                  <a:cxn ang="0">
                    <a:pos x="251" y="268"/>
                  </a:cxn>
                  <a:cxn ang="0">
                    <a:pos x="256" y="245"/>
                  </a:cxn>
                  <a:cxn ang="0">
                    <a:pos x="256" y="207"/>
                  </a:cxn>
                  <a:cxn ang="0">
                    <a:pos x="272" y="168"/>
                  </a:cxn>
                  <a:cxn ang="0">
                    <a:pos x="280" y="151"/>
                  </a:cxn>
                  <a:cxn ang="0">
                    <a:pos x="286" y="132"/>
                  </a:cxn>
                  <a:cxn ang="0">
                    <a:pos x="292" y="107"/>
                  </a:cxn>
                  <a:cxn ang="0">
                    <a:pos x="306" y="101"/>
                  </a:cxn>
                  <a:cxn ang="0">
                    <a:pos x="322" y="85"/>
                  </a:cxn>
                  <a:cxn ang="0">
                    <a:pos x="270" y="70"/>
                  </a:cxn>
                  <a:cxn ang="0">
                    <a:pos x="263" y="52"/>
                  </a:cxn>
                  <a:cxn ang="0">
                    <a:pos x="253" y="45"/>
                  </a:cxn>
                  <a:cxn ang="0">
                    <a:pos x="234" y="46"/>
                  </a:cxn>
                  <a:cxn ang="0">
                    <a:pos x="181" y="28"/>
                  </a:cxn>
                  <a:cxn ang="0">
                    <a:pos x="148" y="17"/>
                  </a:cxn>
                  <a:cxn ang="0">
                    <a:pos x="105" y="5"/>
                  </a:cxn>
                  <a:cxn ang="0">
                    <a:pos x="80" y="4"/>
                  </a:cxn>
                </a:cxnLst>
                <a:rect l="0" t="0" r="r" b="b"/>
                <a:pathLst>
                  <a:path w="323" h="351">
                    <a:moveTo>
                      <a:pt x="80" y="4"/>
                    </a:moveTo>
                    <a:cubicBezTo>
                      <a:pt x="79" y="13"/>
                      <a:pt x="83" y="17"/>
                      <a:pt x="83" y="17"/>
                    </a:cubicBezTo>
                    <a:cubicBezTo>
                      <a:pt x="91" y="16"/>
                      <a:pt x="88" y="32"/>
                      <a:pt x="80" y="30"/>
                    </a:cubicBezTo>
                    <a:cubicBezTo>
                      <a:pt x="76" y="36"/>
                      <a:pt x="73" y="45"/>
                      <a:pt x="73" y="45"/>
                    </a:cubicBezTo>
                    <a:cubicBezTo>
                      <a:pt x="69" y="59"/>
                      <a:pt x="76" y="65"/>
                      <a:pt x="76" y="65"/>
                    </a:cubicBezTo>
                    <a:cubicBezTo>
                      <a:pt x="83" y="71"/>
                      <a:pt x="77" y="76"/>
                      <a:pt x="77" y="76"/>
                    </a:cubicBezTo>
                    <a:cubicBezTo>
                      <a:pt x="78" y="98"/>
                      <a:pt x="73" y="105"/>
                      <a:pt x="73" y="105"/>
                    </a:cubicBezTo>
                    <a:cubicBezTo>
                      <a:pt x="76" y="121"/>
                      <a:pt x="84" y="107"/>
                      <a:pt x="84" y="107"/>
                    </a:cubicBezTo>
                    <a:cubicBezTo>
                      <a:pt x="101" y="101"/>
                      <a:pt x="103" y="117"/>
                      <a:pt x="103" y="117"/>
                    </a:cubicBezTo>
                    <a:cubicBezTo>
                      <a:pt x="107" y="132"/>
                      <a:pt x="114" y="134"/>
                      <a:pt x="114" y="134"/>
                    </a:cubicBezTo>
                    <a:cubicBezTo>
                      <a:pt x="136" y="153"/>
                      <a:pt x="122" y="153"/>
                      <a:pt x="122" y="153"/>
                    </a:cubicBezTo>
                    <a:cubicBezTo>
                      <a:pt x="113" y="156"/>
                      <a:pt x="113" y="165"/>
                      <a:pt x="113" y="165"/>
                    </a:cubicBezTo>
                    <a:cubicBezTo>
                      <a:pt x="131" y="164"/>
                      <a:pt x="127" y="177"/>
                      <a:pt x="127" y="177"/>
                    </a:cubicBezTo>
                    <a:cubicBezTo>
                      <a:pt x="128" y="187"/>
                      <a:pt x="112" y="183"/>
                      <a:pt x="112" y="186"/>
                    </a:cubicBezTo>
                    <a:cubicBezTo>
                      <a:pt x="126" y="196"/>
                      <a:pt x="114" y="201"/>
                      <a:pt x="114" y="201"/>
                    </a:cubicBezTo>
                    <a:cubicBezTo>
                      <a:pt x="115" y="208"/>
                      <a:pt x="104" y="212"/>
                      <a:pt x="104" y="212"/>
                    </a:cubicBezTo>
                    <a:cubicBezTo>
                      <a:pt x="97" y="216"/>
                      <a:pt x="100" y="226"/>
                      <a:pt x="100" y="226"/>
                    </a:cubicBezTo>
                    <a:cubicBezTo>
                      <a:pt x="101" y="249"/>
                      <a:pt x="87" y="238"/>
                      <a:pt x="87" y="238"/>
                    </a:cubicBezTo>
                    <a:cubicBezTo>
                      <a:pt x="79" y="238"/>
                      <a:pt x="80" y="228"/>
                      <a:pt x="72" y="229"/>
                    </a:cubicBezTo>
                    <a:cubicBezTo>
                      <a:pt x="65" y="227"/>
                      <a:pt x="65" y="234"/>
                      <a:pt x="54" y="234"/>
                    </a:cubicBezTo>
                    <a:cubicBezTo>
                      <a:pt x="39" y="230"/>
                      <a:pt x="37" y="238"/>
                      <a:pt x="37" y="238"/>
                    </a:cubicBezTo>
                    <a:cubicBezTo>
                      <a:pt x="32" y="243"/>
                      <a:pt x="36" y="256"/>
                      <a:pt x="25" y="251"/>
                    </a:cubicBezTo>
                    <a:cubicBezTo>
                      <a:pt x="8" y="248"/>
                      <a:pt x="12" y="271"/>
                      <a:pt x="12" y="271"/>
                    </a:cubicBezTo>
                    <a:cubicBezTo>
                      <a:pt x="23" y="282"/>
                      <a:pt x="12" y="286"/>
                      <a:pt x="12" y="286"/>
                    </a:cubicBezTo>
                    <a:cubicBezTo>
                      <a:pt x="10" y="292"/>
                      <a:pt x="3" y="295"/>
                      <a:pt x="3" y="295"/>
                    </a:cubicBezTo>
                    <a:cubicBezTo>
                      <a:pt x="0" y="302"/>
                      <a:pt x="17" y="299"/>
                      <a:pt x="17" y="299"/>
                    </a:cubicBezTo>
                    <a:cubicBezTo>
                      <a:pt x="21" y="304"/>
                      <a:pt x="14" y="311"/>
                      <a:pt x="14" y="311"/>
                    </a:cubicBezTo>
                    <a:cubicBezTo>
                      <a:pt x="11" y="328"/>
                      <a:pt x="17" y="335"/>
                      <a:pt x="17" y="335"/>
                    </a:cubicBezTo>
                    <a:cubicBezTo>
                      <a:pt x="17" y="335"/>
                      <a:pt x="17" y="335"/>
                      <a:pt x="17" y="335"/>
                    </a:cubicBezTo>
                    <a:cubicBezTo>
                      <a:pt x="32" y="351"/>
                      <a:pt x="32" y="351"/>
                      <a:pt x="32" y="351"/>
                    </a:cubicBezTo>
                    <a:cubicBezTo>
                      <a:pt x="32" y="351"/>
                      <a:pt x="32" y="351"/>
                      <a:pt x="32" y="351"/>
                    </a:cubicBezTo>
                    <a:cubicBezTo>
                      <a:pt x="32" y="351"/>
                      <a:pt x="47" y="337"/>
                      <a:pt x="45" y="329"/>
                    </a:cubicBezTo>
                    <a:cubicBezTo>
                      <a:pt x="47" y="313"/>
                      <a:pt x="59" y="332"/>
                      <a:pt x="69" y="326"/>
                    </a:cubicBezTo>
                    <a:cubicBezTo>
                      <a:pt x="69" y="326"/>
                      <a:pt x="86" y="326"/>
                      <a:pt x="93" y="318"/>
                    </a:cubicBezTo>
                    <a:cubicBezTo>
                      <a:pt x="93" y="318"/>
                      <a:pt x="99" y="309"/>
                      <a:pt x="108" y="311"/>
                    </a:cubicBezTo>
                    <a:cubicBezTo>
                      <a:pt x="108" y="311"/>
                      <a:pt x="119" y="308"/>
                      <a:pt x="127" y="316"/>
                    </a:cubicBezTo>
                    <a:cubicBezTo>
                      <a:pt x="137" y="306"/>
                      <a:pt x="131" y="329"/>
                      <a:pt x="137" y="330"/>
                    </a:cubicBezTo>
                    <a:cubicBezTo>
                      <a:pt x="142" y="330"/>
                      <a:pt x="146" y="326"/>
                      <a:pt x="146" y="326"/>
                    </a:cubicBezTo>
                    <a:cubicBezTo>
                      <a:pt x="153" y="309"/>
                      <a:pt x="158" y="318"/>
                      <a:pt x="158" y="318"/>
                    </a:cubicBezTo>
                    <a:cubicBezTo>
                      <a:pt x="166" y="320"/>
                      <a:pt x="176" y="306"/>
                      <a:pt x="176" y="306"/>
                    </a:cubicBezTo>
                    <a:cubicBezTo>
                      <a:pt x="193" y="295"/>
                      <a:pt x="195" y="285"/>
                      <a:pt x="195" y="285"/>
                    </a:cubicBezTo>
                    <a:cubicBezTo>
                      <a:pt x="205" y="270"/>
                      <a:pt x="216" y="272"/>
                      <a:pt x="216" y="272"/>
                    </a:cubicBezTo>
                    <a:cubicBezTo>
                      <a:pt x="226" y="273"/>
                      <a:pt x="230" y="266"/>
                      <a:pt x="230" y="266"/>
                    </a:cubicBezTo>
                    <a:cubicBezTo>
                      <a:pt x="238" y="257"/>
                      <a:pt x="241" y="271"/>
                      <a:pt x="251" y="268"/>
                    </a:cubicBezTo>
                    <a:cubicBezTo>
                      <a:pt x="258" y="267"/>
                      <a:pt x="253" y="260"/>
                      <a:pt x="253" y="260"/>
                    </a:cubicBezTo>
                    <a:cubicBezTo>
                      <a:pt x="245" y="249"/>
                      <a:pt x="256" y="245"/>
                      <a:pt x="256" y="245"/>
                    </a:cubicBezTo>
                    <a:cubicBezTo>
                      <a:pt x="262" y="233"/>
                      <a:pt x="256" y="227"/>
                      <a:pt x="256" y="227"/>
                    </a:cubicBezTo>
                    <a:cubicBezTo>
                      <a:pt x="252" y="219"/>
                      <a:pt x="260" y="218"/>
                      <a:pt x="256" y="207"/>
                    </a:cubicBezTo>
                    <a:cubicBezTo>
                      <a:pt x="258" y="193"/>
                      <a:pt x="249" y="183"/>
                      <a:pt x="259" y="181"/>
                    </a:cubicBezTo>
                    <a:cubicBezTo>
                      <a:pt x="268" y="179"/>
                      <a:pt x="272" y="168"/>
                      <a:pt x="272" y="168"/>
                    </a:cubicBezTo>
                    <a:cubicBezTo>
                      <a:pt x="272" y="168"/>
                      <a:pt x="272" y="168"/>
                      <a:pt x="272" y="168"/>
                    </a:cubicBezTo>
                    <a:cubicBezTo>
                      <a:pt x="280" y="151"/>
                      <a:pt x="280" y="151"/>
                      <a:pt x="280" y="151"/>
                    </a:cubicBezTo>
                    <a:cubicBezTo>
                      <a:pt x="280" y="151"/>
                      <a:pt x="280" y="151"/>
                      <a:pt x="280" y="151"/>
                    </a:cubicBezTo>
                    <a:cubicBezTo>
                      <a:pt x="289" y="151"/>
                      <a:pt x="286" y="132"/>
                      <a:pt x="286" y="132"/>
                    </a:cubicBezTo>
                    <a:cubicBezTo>
                      <a:pt x="298" y="125"/>
                      <a:pt x="290" y="122"/>
                      <a:pt x="290" y="122"/>
                    </a:cubicBezTo>
                    <a:cubicBezTo>
                      <a:pt x="285" y="111"/>
                      <a:pt x="292" y="107"/>
                      <a:pt x="292" y="107"/>
                    </a:cubicBezTo>
                    <a:cubicBezTo>
                      <a:pt x="293" y="114"/>
                      <a:pt x="292" y="116"/>
                      <a:pt x="302" y="119"/>
                    </a:cubicBezTo>
                    <a:cubicBezTo>
                      <a:pt x="299" y="108"/>
                      <a:pt x="306" y="101"/>
                      <a:pt x="306" y="101"/>
                    </a:cubicBezTo>
                    <a:cubicBezTo>
                      <a:pt x="311" y="93"/>
                      <a:pt x="317" y="98"/>
                      <a:pt x="317" y="98"/>
                    </a:cubicBezTo>
                    <a:cubicBezTo>
                      <a:pt x="314" y="91"/>
                      <a:pt x="322" y="85"/>
                      <a:pt x="322" y="85"/>
                    </a:cubicBezTo>
                    <a:cubicBezTo>
                      <a:pt x="323" y="69"/>
                      <a:pt x="292" y="68"/>
                      <a:pt x="292" y="76"/>
                    </a:cubicBezTo>
                    <a:cubicBezTo>
                      <a:pt x="266" y="79"/>
                      <a:pt x="270" y="70"/>
                      <a:pt x="270" y="70"/>
                    </a:cubicBezTo>
                    <a:cubicBezTo>
                      <a:pt x="278" y="63"/>
                      <a:pt x="266" y="63"/>
                      <a:pt x="266" y="63"/>
                    </a:cubicBezTo>
                    <a:cubicBezTo>
                      <a:pt x="259" y="59"/>
                      <a:pt x="263" y="52"/>
                      <a:pt x="263" y="52"/>
                    </a:cubicBezTo>
                    <a:cubicBezTo>
                      <a:pt x="265" y="45"/>
                      <a:pt x="253" y="45"/>
                      <a:pt x="253" y="45"/>
                    </a:cubicBezTo>
                    <a:cubicBezTo>
                      <a:pt x="253" y="45"/>
                      <a:pt x="253" y="45"/>
                      <a:pt x="253" y="45"/>
                    </a:cubicBezTo>
                    <a:cubicBezTo>
                      <a:pt x="234" y="46"/>
                      <a:pt x="234" y="46"/>
                      <a:pt x="234" y="46"/>
                    </a:cubicBezTo>
                    <a:cubicBezTo>
                      <a:pt x="234" y="46"/>
                      <a:pt x="234" y="46"/>
                      <a:pt x="234" y="46"/>
                    </a:cubicBezTo>
                    <a:cubicBezTo>
                      <a:pt x="220" y="44"/>
                      <a:pt x="216" y="31"/>
                      <a:pt x="191" y="32"/>
                    </a:cubicBezTo>
                    <a:cubicBezTo>
                      <a:pt x="179" y="33"/>
                      <a:pt x="181" y="28"/>
                      <a:pt x="181" y="28"/>
                    </a:cubicBezTo>
                    <a:cubicBezTo>
                      <a:pt x="179" y="20"/>
                      <a:pt x="162" y="21"/>
                      <a:pt x="162" y="21"/>
                    </a:cubicBezTo>
                    <a:cubicBezTo>
                      <a:pt x="148" y="24"/>
                      <a:pt x="148" y="17"/>
                      <a:pt x="148" y="17"/>
                    </a:cubicBezTo>
                    <a:cubicBezTo>
                      <a:pt x="145" y="7"/>
                      <a:pt x="128" y="10"/>
                      <a:pt x="128" y="10"/>
                    </a:cubicBezTo>
                    <a:cubicBezTo>
                      <a:pt x="111" y="10"/>
                      <a:pt x="113" y="0"/>
                      <a:pt x="105" y="5"/>
                    </a:cubicBezTo>
                    <a:cubicBezTo>
                      <a:pt x="95" y="6"/>
                      <a:pt x="87" y="4"/>
                      <a:pt x="80" y="4"/>
                    </a:cubicBezTo>
                    <a:cubicBezTo>
                      <a:pt x="80" y="4"/>
                      <a:pt x="80" y="4"/>
                      <a:pt x="80" y="4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5" name="Freeform 53">
                <a:extLst>
                  <a:ext uri="{FF2B5EF4-FFF2-40B4-BE49-F238E27FC236}">
                    <a16:creationId xmlns="" xmlns:a16="http://schemas.microsoft.com/office/drawing/2014/main" id="{B0CB5750-7774-4BCD-B0D2-DBD02392E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8987" y="2966093"/>
                <a:ext cx="597319" cy="973723"/>
              </a:xfrm>
              <a:custGeom>
                <a:avLst/>
                <a:gdLst/>
                <a:ahLst/>
                <a:cxnLst>
                  <a:cxn ang="0">
                    <a:pos x="138" y="12"/>
                  </a:cxn>
                  <a:cxn ang="0">
                    <a:pos x="142" y="32"/>
                  </a:cxn>
                  <a:cxn ang="0">
                    <a:pos x="146" y="45"/>
                  </a:cxn>
                  <a:cxn ang="0">
                    <a:pos x="161" y="63"/>
                  </a:cxn>
                  <a:cxn ang="0">
                    <a:pos x="178" y="68"/>
                  </a:cxn>
                  <a:cxn ang="0">
                    <a:pos x="182" y="91"/>
                  </a:cxn>
                  <a:cxn ang="0">
                    <a:pos x="178" y="111"/>
                  </a:cxn>
                  <a:cxn ang="0">
                    <a:pos x="171" y="128"/>
                  </a:cxn>
                  <a:cxn ang="0">
                    <a:pos x="183" y="149"/>
                  </a:cxn>
                  <a:cxn ang="0">
                    <a:pos x="204" y="155"/>
                  </a:cxn>
                  <a:cxn ang="0">
                    <a:pos x="199" y="166"/>
                  </a:cxn>
                  <a:cxn ang="0">
                    <a:pos x="199" y="179"/>
                  </a:cxn>
                  <a:cxn ang="0">
                    <a:pos x="195" y="191"/>
                  </a:cxn>
                  <a:cxn ang="0">
                    <a:pos x="196" y="217"/>
                  </a:cxn>
                  <a:cxn ang="0">
                    <a:pos x="203" y="251"/>
                  </a:cxn>
                  <a:cxn ang="0">
                    <a:pos x="182" y="268"/>
                  </a:cxn>
                  <a:cxn ang="0">
                    <a:pos x="153" y="274"/>
                  </a:cxn>
                  <a:cxn ang="0">
                    <a:pos x="142" y="302"/>
                  </a:cxn>
                  <a:cxn ang="0">
                    <a:pos x="140" y="358"/>
                  </a:cxn>
                  <a:cxn ang="0">
                    <a:pos x="125" y="360"/>
                  </a:cxn>
                  <a:cxn ang="0">
                    <a:pos x="98" y="368"/>
                  </a:cxn>
                  <a:cxn ang="0">
                    <a:pos x="83" y="367"/>
                  </a:cxn>
                  <a:cxn ang="0">
                    <a:pos x="70" y="361"/>
                  </a:cxn>
                  <a:cxn ang="0">
                    <a:pos x="48" y="366"/>
                  </a:cxn>
                  <a:cxn ang="0">
                    <a:pos x="48" y="381"/>
                  </a:cxn>
                  <a:cxn ang="0">
                    <a:pos x="32" y="369"/>
                  </a:cxn>
                  <a:cxn ang="0">
                    <a:pos x="32" y="369"/>
                  </a:cxn>
                  <a:cxn ang="0">
                    <a:pos x="15" y="369"/>
                  </a:cxn>
                  <a:cxn ang="0">
                    <a:pos x="15" y="369"/>
                  </a:cxn>
                  <a:cxn ang="0">
                    <a:pos x="10" y="352"/>
                  </a:cxn>
                  <a:cxn ang="0">
                    <a:pos x="4" y="315"/>
                  </a:cxn>
                  <a:cxn ang="0">
                    <a:pos x="4" y="272"/>
                  </a:cxn>
                  <a:cxn ang="0">
                    <a:pos x="8" y="237"/>
                  </a:cxn>
                  <a:cxn ang="0">
                    <a:pos x="6" y="202"/>
                  </a:cxn>
                  <a:cxn ang="0">
                    <a:pos x="7" y="183"/>
                  </a:cxn>
                  <a:cxn ang="0">
                    <a:pos x="13" y="160"/>
                  </a:cxn>
                  <a:cxn ang="0">
                    <a:pos x="14" y="149"/>
                  </a:cxn>
                  <a:cxn ang="0">
                    <a:pos x="13" y="138"/>
                  </a:cxn>
                  <a:cxn ang="0">
                    <a:pos x="17" y="104"/>
                  </a:cxn>
                  <a:cxn ang="0">
                    <a:pos x="24" y="73"/>
                  </a:cxn>
                  <a:cxn ang="0">
                    <a:pos x="32" y="69"/>
                  </a:cxn>
                  <a:cxn ang="0">
                    <a:pos x="44" y="61"/>
                  </a:cxn>
                  <a:cxn ang="0">
                    <a:pos x="62" y="49"/>
                  </a:cxn>
                  <a:cxn ang="0">
                    <a:pos x="81" y="28"/>
                  </a:cxn>
                  <a:cxn ang="0">
                    <a:pos x="102" y="15"/>
                  </a:cxn>
                  <a:cxn ang="0">
                    <a:pos x="116" y="9"/>
                  </a:cxn>
                  <a:cxn ang="0">
                    <a:pos x="138" y="12"/>
                  </a:cxn>
                  <a:cxn ang="0">
                    <a:pos x="138" y="12"/>
                  </a:cxn>
                </a:cxnLst>
                <a:rect l="0" t="0" r="r" b="b"/>
                <a:pathLst>
                  <a:path w="211" h="390">
                    <a:moveTo>
                      <a:pt x="138" y="12"/>
                    </a:moveTo>
                    <a:cubicBezTo>
                      <a:pt x="138" y="21"/>
                      <a:pt x="149" y="19"/>
                      <a:pt x="142" y="32"/>
                    </a:cubicBezTo>
                    <a:cubicBezTo>
                      <a:pt x="142" y="32"/>
                      <a:pt x="134" y="38"/>
                      <a:pt x="146" y="45"/>
                    </a:cubicBezTo>
                    <a:cubicBezTo>
                      <a:pt x="156" y="55"/>
                      <a:pt x="156" y="63"/>
                      <a:pt x="161" y="63"/>
                    </a:cubicBezTo>
                    <a:cubicBezTo>
                      <a:pt x="161" y="63"/>
                      <a:pt x="171" y="78"/>
                      <a:pt x="178" y="68"/>
                    </a:cubicBezTo>
                    <a:cubicBezTo>
                      <a:pt x="178" y="68"/>
                      <a:pt x="182" y="72"/>
                      <a:pt x="182" y="91"/>
                    </a:cubicBezTo>
                    <a:cubicBezTo>
                      <a:pt x="175" y="102"/>
                      <a:pt x="190" y="105"/>
                      <a:pt x="178" y="111"/>
                    </a:cubicBezTo>
                    <a:cubicBezTo>
                      <a:pt x="178" y="111"/>
                      <a:pt x="168" y="110"/>
                      <a:pt x="171" y="128"/>
                    </a:cubicBezTo>
                    <a:cubicBezTo>
                      <a:pt x="171" y="128"/>
                      <a:pt x="171" y="138"/>
                      <a:pt x="183" y="149"/>
                    </a:cubicBezTo>
                    <a:cubicBezTo>
                      <a:pt x="183" y="149"/>
                      <a:pt x="199" y="149"/>
                      <a:pt x="204" y="155"/>
                    </a:cubicBezTo>
                    <a:cubicBezTo>
                      <a:pt x="211" y="162"/>
                      <a:pt x="199" y="166"/>
                      <a:pt x="199" y="166"/>
                    </a:cubicBezTo>
                    <a:cubicBezTo>
                      <a:pt x="188" y="169"/>
                      <a:pt x="199" y="179"/>
                      <a:pt x="199" y="179"/>
                    </a:cubicBezTo>
                    <a:cubicBezTo>
                      <a:pt x="201" y="186"/>
                      <a:pt x="195" y="191"/>
                      <a:pt x="195" y="191"/>
                    </a:cubicBezTo>
                    <a:cubicBezTo>
                      <a:pt x="182" y="204"/>
                      <a:pt x="196" y="217"/>
                      <a:pt x="196" y="217"/>
                    </a:cubicBezTo>
                    <a:cubicBezTo>
                      <a:pt x="205" y="230"/>
                      <a:pt x="203" y="251"/>
                      <a:pt x="203" y="251"/>
                    </a:cubicBezTo>
                    <a:cubicBezTo>
                      <a:pt x="210" y="282"/>
                      <a:pt x="182" y="268"/>
                      <a:pt x="182" y="268"/>
                    </a:cubicBezTo>
                    <a:cubicBezTo>
                      <a:pt x="176" y="259"/>
                      <a:pt x="153" y="267"/>
                      <a:pt x="153" y="274"/>
                    </a:cubicBezTo>
                    <a:cubicBezTo>
                      <a:pt x="156" y="279"/>
                      <a:pt x="141" y="285"/>
                      <a:pt x="142" y="302"/>
                    </a:cubicBezTo>
                    <a:cubicBezTo>
                      <a:pt x="149" y="343"/>
                      <a:pt x="140" y="358"/>
                      <a:pt x="140" y="358"/>
                    </a:cubicBezTo>
                    <a:cubicBezTo>
                      <a:pt x="134" y="364"/>
                      <a:pt x="125" y="360"/>
                      <a:pt x="125" y="360"/>
                    </a:cubicBezTo>
                    <a:cubicBezTo>
                      <a:pt x="112" y="370"/>
                      <a:pt x="98" y="368"/>
                      <a:pt x="98" y="368"/>
                    </a:cubicBezTo>
                    <a:cubicBezTo>
                      <a:pt x="93" y="361"/>
                      <a:pt x="83" y="367"/>
                      <a:pt x="83" y="367"/>
                    </a:cubicBezTo>
                    <a:cubicBezTo>
                      <a:pt x="73" y="375"/>
                      <a:pt x="70" y="361"/>
                      <a:pt x="70" y="361"/>
                    </a:cubicBezTo>
                    <a:cubicBezTo>
                      <a:pt x="57" y="361"/>
                      <a:pt x="48" y="366"/>
                      <a:pt x="48" y="366"/>
                    </a:cubicBezTo>
                    <a:cubicBezTo>
                      <a:pt x="56" y="374"/>
                      <a:pt x="48" y="381"/>
                      <a:pt x="48" y="381"/>
                    </a:cubicBezTo>
                    <a:cubicBezTo>
                      <a:pt x="36" y="390"/>
                      <a:pt x="32" y="369"/>
                      <a:pt x="32" y="369"/>
                    </a:cubicBezTo>
                    <a:cubicBezTo>
                      <a:pt x="32" y="369"/>
                      <a:pt x="32" y="369"/>
                      <a:pt x="32" y="369"/>
                    </a:cubicBezTo>
                    <a:cubicBezTo>
                      <a:pt x="15" y="369"/>
                      <a:pt x="15" y="369"/>
                      <a:pt x="15" y="369"/>
                    </a:cubicBezTo>
                    <a:cubicBezTo>
                      <a:pt x="15" y="369"/>
                      <a:pt x="15" y="369"/>
                      <a:pt x="15" y="369"/>
                    </a:cubicBezTo>
                    <a:cubicBezTo>
                      <a:pt x="17" y="358"/>
                      <a:pt x="10" y="352"/>
                      <a:pt x="10" y="352"/>
                    </a:cubicBezTo>
                    <a:cubicBezTo>
                      <a:pt x="1" y="343"/>
                      <a:pt x="4" y="315"/>
                      <a:pt x="4" y="315"/>
                    </a:cubicBezTo>
                    <a:cubicBezTo>
                      <a:pt x="0" y="298"/>
                      <a:pt x="4" y="272"/>
                      <a:pt x="4" y="272"/>
                    </a:cubicBezTo>
                    <a:cubicBezTo>
                      <a:pt x="10" y="265"/>
                      <a:pt x="1" y="250"/>
                      <a:pt x="8" y="237"/>
                    </a:cubicBezTo>
                    <a:cubicBezTo>
                      <a:pt x="14" y="219"/>
                      <a:pt x="6" y="202"/>
                      <a:pt x="6" y="202"/>
                    </a:cubicBezTo>
                    <a:cubicBezTo>
                      <a:pt x="1" y="188"/>
                      <a:pt x="7" y="183"/>
                      <a:pt x="7" y="183"/>
                    </a:cubicBezTo>
                    <a:cubicBezTo>
                      <a:pt x="7" y="183"/>
                      <a:pt x="13" y="177"/>
                      <a:pt x="13" y="160"/>
                    </a:cubicBezTo>
                    <a:cubicBezTo>
                      <a:pt x="10" y="158"/>
                      <a:pt x="14" y="149"/>
                      <a:pt x="14" y="149"/>
                    </a:cubicBezTo>
                    <a:cubicBezTo>
                      <a:pt x="19" y="142"/>
                      <a:pt x="13" y="138"/>
                      <a:pt x="13" y="138"/>
                    </a:cubicBezTo>
                    <a:cubicBezTo>
                      <a:pt x="3" y="114"/>
                      <a:pt x="17" y="104"/>
                      <a:pt x="17" y="104"/>
                    </a:cubicBezTo>
                    <a:cubicBezTo>
                      <a:pt x="17" y="81"/>
                      <a:pt x="25" y="91"/>
                      <a:pt x="24" y="73"/>
                    </a:cubicBezTo>
                    <a:cubicBezTo>
                      <a:pt x="29" y="73"/>
                      <a:pt x="32" y="69"/>
                      <a:pt x="32" y="69"/>
                    </a:cubicBezTo>
                    <a:cubicBezTo>
                      <a:pt x="39" y="52"/>
                      <a:pt x="44" y="61"/>
                      <a:pt x="44" y="61"/>
                    </a:cubicBezTo>
                    <a:cubicBezTo>
                      <a:pt x="52" y="63"/>
                      <a:pt x="62" y="49"/>
                      <a:pt x="62" y="49"/>
                    </a:cubicBezTo>
                    <a:cubicBezTo>
                      <a:pt x="79" y="38"/>
                      <a:pt x="81" y="28"/>
                      <a:pt x="81" y="28"/>
                    </a:cubicBezTo>
                    <a:cubicBezTo>
                      <a:pt x="91" y="13"/>
                      <a:pt x="102" y="15"/>
                      <a:pt x="102" y="15"/>
                    </a:cubicBezTo>
                    <a:cubicBezTo>
                      <a:pt x="112" y="16"/>
                      <a:pt x="116" y="9"/>
                      <a:pt x="116" y="9"/>
                    </a:cubicBezTo>
                    <a:cubicBezTo>
                      <a:pt x="124" y="0"/>
                      <a:pt x="129" y="14"/>
                      <a:pt x="138" y="12"/>
                    </a:cubicBezTo>
                    <a:cubicBezTo>
                      <a:pt x="138" y="12"/>
                      <a:pt x="138" y="12"/>
                      <a:pt x="138" y="12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6" name="Freeform 52">
                <a:extLst>
                  <a:ext uri="{FF2B5EF4-FFF2-40B4-BE49-F238E27FC236}">
                    <a16:creationId xmlns="" xmlns:a16="http://schemas.microsoft.com/office/drawing/2014/main" id="{098F442F-A8C5-4F31-91D9-BAE80B557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3702" y="3798370"/>
                <a:ext cx="920598" cy="414088"/>
              </a:xfrm>
              <a:custGeom>
                <a:avLst/>
                <a:gdLst/>
                <a:ahLst/>
                <a:cxnLst>
                  <a:cxn ang="0">
                    <a:pos x="307" y="25"/>
                  </a:cxn>
                  <a:cxn ang="0">
                    <a:pos x="319" y="40"/>
                  </a:cxn>
                  <a:cxn ang="0">
                    <a:pos x="313" y="62"/>
                  </a:cxn>
                  <a:cxn ang="0">
                    <a:pos x="295" y="60"/>
                  </a:cxn>
                  <a:cxn ang="0">
                    <a:pos x="277" y="64"/>
                  </a:cxn>
                  <a:cxn ang="0">
                    <a:pos x="251" y="65"/>
                  </a:cxn>
                  <a:cxn ang="0">
                    <a:pos x="236" y="69"/>
                  </a:cxn>
                  <a:cxn ang="0">
                    <a:pos x="227" y="76"/>
                  </a:cxn>
                  <a:cxn ang="0">
                    <a:pos x="216" y="85"/>
                  </a:cxn>
                  <a:cxn ang="0">
                    <a:pos x="209" y="87"/>
                  </a:cxn>
                  <a:cxn ang="0">
                    <a:pos x="179" y="94"/>
                  </a:cxn>
                  <a:cxn ang="0">
                    <a:pos x="170" y="113"/>
                  </a:cxn>
                  <a:cxn ang="0">
                    <a:pos x="131" y="130"/>
                  </a:cxn>
                  <a:cxn ang="0">
                    <a:pos x="131" y="130"/>
                  </a:cxn>
                  <a:cxn ang="0">
                    <a:pos x="76" y="134"/>
                  </a:cxn>
                  <a:cxn ang="0">
                    <a:pos x="76" y="134"/>
                  </a:cxn>
                  <a:cxn ang="0">
                    <a:pos x="35" y="150"/>
                  </a:cxn>
                  <a:cxn ang="0">
                    <a:pos x="0" y="166"/>
                  </a:cxn>
                  <a:cxn ang="0">
                    <a:pos x="5" y="137"/>
                  </a:cxn>
                  <a:cxn ang="0">
                    <a:pos x="13" y="99"/>
                  </a:cxn>
                  <a:cxn ang="0">
                    <a:pos x="34" y="80"/>
                  </a:cxn>
                  <a:cxn ang="0">
                    <a:pos x="41" y="75"/>
                  </a:cxn>
                  <a:cxn ang="0">
                    <a:pos x="77" y="52"/>
                  </a:cxn>
                  <a:cxn ang="0">
                    <a:pos x="93" y="40"/>
                  </a:cxn>
                  <a:cxn ang="0">
                    <a:pos x="93" y="24"/>
                  </a:cxn>
                  <a:cxn ang="0">
                    <a:pos x="98" y="3"/>
                  </a:cxn>
                  <a:cxn ang="0">
                    <a:pos x="107" y="8"/>
                  </a:cxn>
                  <a:cxn ang="0">
                    <a:pos x="117" y="10"/>
                  </a:cxn>
                  <a:cxn ang="0">
                    <a:pos x="129" y="18"/>
                  </a:cxn>
                  <a:cxn ang="0">
                    <a:pos x="137" y="20"/>
                  </a:cxn>
                  <a:cxn ang="0">
                    <a:pos x="154" y="25"/>
                  </a:cxn>
                  <a:cxn ang="0">
                    <a:pos x="168" y="34"/>
                  </a:cxn>
                  <a:cxn ang="0">
                    <a:pos x="183" y="36"/>
                  </a:cxn>
                  <a:cxn ang="0">
                    <a:pos x="183" y="36"/>
                  </a:cxn>
                  <a:cxn ang="0">
                    <a:pos x="200" y="36"/>
                  </a:cxn>
                  <a:cxn ang="0">
                    <a:pos x="200" y="36"/>
                  </a:cxn>
                  <a:cxn ang="0">
                    <a:pos x="216" y="48"/>
                  </a:cxn>
                  <a:cxn ang="0">
                    <a:pos x="216" y="33"/>
                  </a:cxn>
                  <a:cxn ang="0">
                    <a:pos x="238" y="28"/>
                  </a:cxn>
                  <a:cxn ang="0">
                    <a:pos x="251" y="34"/>
                  </a:cxn>
                  <a:cxn ang="0">
                    <a:pos x="266" y="35"/>
                  </a:cxn>
                  <a:cxn ang="0">
                    <a:pos x="293" y="27"/>
                  </a:cxn>
                  <a:cxn ang="0">
                    <a:pos x="307" y="25"/>
                  </a:cxn>
                  <a:cxn ang="0">
                    <a:pos x="307" y="25"/>
                  </a:cxn>
                </a:cxnLst>
                <a:rect l="0" t="0" r="r" b="b"/>
                <a:pathLst>
                  <a:path w="326" h="166">
                    <a:moveTo>
                      <a:pt x="307" y="25"/>
                    </a:moveTo>
                    <a:cubicBezTo>
                      <a:pt x="307" y="25"/>
                      <a:pt x="321" y="19"/>
                      <a:pt x="319" y="40"/>
                    </a:cubicBezTo>
                    <a:cubicBezTo>
                      <a:pt x="319" y="40"/>
                      <a:pt x="326" y="48"/>
                      <a:pt x="313" y="62"/>
                    </a:cubicBezTo>
                    <a:cubicBezTo>
                      <a:pt x="313" y="62"/>
                      <a:pt x="310" y="51"/>
                      <a:pt x="295" y="60"/>
                    </a:cubicBezTo>
                    <a:cubicBezTo>
                      <a:pt x="295" y="60"/>
                      <a:pt x="289" y="74"/>
                      <a:pt x="277" y="64"/>
                    </a:cubicBezTo>
                    <a:cubicBezTo>
                      <a:pt x="266" y="54"/>
                      <a:pt x="255" y="73"/>
                      <a:pt x="251" y="65"/>
                    </a:cubicBezTo>
                    <a:cubicBezTo>
                      <a:pt x="251" y="65"/>
                      <a:pt x="236" y="56"/>
                      <a:pt x="236" y="69"/>
                    </a:cubicBezTo>
                    <a:cubicBezTo>
                      <a:pt x="236" y="69"/>
                      <a:pt x="233" y="80"/>
                      <a:pt x="227" y="76"/>
                    </a:cubicBezTo>
                    <a:cubicBezTo>
                      <a:pt x="227" y="76"/>
                      <a:pt x="225" y="64"/>
                      <a:pt x="216" y="85"/>
                    </a:cubicBezTo>
                    <a:cubicBezTo>
                      <a:pt x="216" y="85"/>
                      <a:pt x="217" y="81"/>
                      <a:pt x="209" y="87"/>
                    </a:cubicBezTo>
                    <a:cubicBezTo>
                      <a:pt x="209" y="87"/>
                      <a:pt x="194" y="87"/>
                      <a:pt x="179" y="94"/>
                    </a:cubicBezTo>
                    <a:cubicBezTo>
                      <a:pt x="179" y="94"/>
                      <a:pt x="178" y="102"/>
                      <a:pt x="170" y="113"/>
                    </a:cubicBezTo>
                    <a:cubicBezTo>
                      <a:pt x="157" y="133"/>
                      <a:pt x="156" y="128"/>
                      <a:pt x="131" y="130"/>
                    </a:cubicBezTo>
                    <a:cubicBezTo>
                      <a:pt x="131" y="130"/>
                      <a:pt x="131" y="130"/>
                      <a:pt x="131" y="130"/>
                    </a:cubicBezTo>
                    <a:cubicBezTo>
                      <a:pt x="76" y="134"/>
                      <a:pt x="76" y="134"/>
                      <a:pt x="76" y="134"/>
                    </a:cubicBezTo>
                    <a:cubicBezTo>
                      <a:pt x="76" y="134"/>
                      <a:pt x="76" y="134"/>
                      <a:pt x="76" y="134"/>
                    </a:cubicBezTo>
                    <a:cubicBezTo>
                      <a:pt x="76" y="134"/>
                      <a:pt x="46" y="124"/>
                      <a:pt x="35" y="150"/>
                    </a:cubicBezTo>
                    <a:cubicBezTo>
                      <a:pt x="35" y="150"/>
                      <a:pt x="27" y="164"/>
                      <a:pt x="0" y="166"/>
                    </a:cubicBezTo>
                    <a:cubicBezTo>
                      <a:pt x="14" y="146"/>
                      <a:pt x="5" y="137"/>
                      <a:pt x="5" y="137"/>
                    </a:cubicBezTo>
                    <a:cubicBezTo>
                      <a:pt x="0" y="117"/>
                      <a:pt x="13" y="99"/>
                      <a:pt x="13" y="99"/>
                    </a:cubicBezTo>
                    <a:cubicBezTo>
                      <a:pt x="29" y="95"/>
                      <a:pt x="34" y="80"/>
                      <a:pt x="34" y="80"/>
                    </a:cubicBezTo>
                    <a:cubicBezTo>
                      <a:pt x="38" y="82"/>
                      <a:pt x="41" y="75"/>
                      <a:pt x="41" y="75"/>
                    </a:cubicBezTo>
                    <a:cubicBezTo>
                      <a:pt x="60" y="48"/>
                      <a:pt x="77" y="52"/>
                      <a:pt x="77" y="52"/>
                    </a:cubicBezTo>
                    <a:cubicBezTo>
                      <a:pt x="95" y="55"/>
                      <a:pt x="93" y="40"/>
                      <a:pt x="93" y="40"/>
                    </a:cubicBezTo>
                    <a:cubicBezTo>
                      <a:pt x="97" y="29"/>
                      <a:pt x="93" y="24"/>
                      <a:pt x="93" y="24"/>
                    </a:cubicBezTo>
                    <a:cubicBezTo>
                      <a:pt x="86" y="7"/>
                      <a:pt x="98" y="3"/>
                      <a:pt x="98" y="3"/>
                    </a:cubicBezTo>
                    <a:cubicBezTo>
                      <a:pt x="98" y="3"/>
                      <a:pt x="107" y="2"/>
                      <a:pt x="107" y="8"/>
                    </a:cubicBezTo>
                    <a:cubicBezTo>
                      <a:pt x="107" y="8"/>
                      <a:pt x="110" y="18"/>
                      <a:pt x="117" y="10"/>
                    </a:cubicBezTo>
                    <a:cubicBezTo>
                      <a:pt x="117" y="10"/>
                      <a:pt x="125" y="0"/>
                      <a:pt x="129" y="18"/>
                    </a:cubicBezTo>
                    <a:cubicBezTo>
                      <a:pt x="129" y="18"/>
                      <a:pt x="123" y="35"/>
                      <a:pt x="137" y="20"/>
                    </a:cubicBezTo>
                    <a:cubicBezTo>
                      <a:pt x="137" y="20"/>
                      <a:pt x="151" y="7"/>
                      <a:pt x="154" y="25"/>
                    </a:cubicBezTo>
                    <a:cubicBezTo>
                      <a:pt x="154" y="25"/>
                      <a:pt x="158" y="36"/>
                      <a:pt x="168" y="34"/>
                    </a:cubicBezTo>
                    <a:cubicBezTo>
                      <a:pt x="168" y="34"/>
                      <a:pt x="177" y="32"/>
                      <a:pt x="183" y="36"/>
                    </a:cubicBezTo>
                    <a:cubicBezTo>
                      <a:pt x="183" y="36"/>
                      <a:pt x="183" y="36"/>
                      <a:pt x="183" y="36"/>
                    </a:cubicBezTo>
                    <a:cubicBezTo>
                      <a:pt x="200" y="36"/>
                      <a:pt x="200" y="36"/>
                      <a:pt x="200" y="36"/>
                    </a:cubicBezTo>
                    <a:cubicBezTo>
                      <a:pt x="200" y="36"/>
                      <a:pt x="200" y="36"/>
                      <a:pt x="200" y="36"/>
                    </a:cubicBezTo>
                    <a:cubicBezTo>
                      <a:pt x="200" y="36"/>
                      <a:pt x="204" y="57"/>
                      <a:pt x="216" y="48"/>
                    </a:cubicBezTo>
                    <a:cubicBezTo>
                      <a:pt x="216" y="48"/>
                      <a:pt x="224" y="41"/>
                      <a:pt x="216" y="33"/>
                    </a:cubicBezTo>
                    <a:cubicBezTo>
                      <a:pt x="216" y="33"/>
                      <a:pt x="225" y="28"/>
                      <a:pt x="238" y="28"/>
                    </a:cubicBezTo>
                    <a:cubicBezTo>
                      <a:pt x="238" y="28"/>
                      <a:pt x="241" y="42"/>
                      <a:pt x="251" y="34"/>
                    </a:cubicBezTo>
                    <a:cubicBezTo>
                      <a:pt x="251" y="34"/>
                      <a:pt x="261" y="28"/>
                      <a:pt x="266" y="35"/>
                    </a:cubicBezTo>
                    <a:cubicBezTo>
                      <a:pt x="266" y="35"/>
                      <a:pt x="280" y="37"/>
                      <a:pt x="293" y="27"/>
                    </a:cubicBezTo>
                    <a:cubicBezTo>
                      <a:pt x="293" y="27"/>
                      <a:pt x="302" y="32"/>
                      <a:pt x="307" y="25"/>
                    </a:cubicBezTo>
                    <a:cubicBezTo>
                      <a:pt x="307" y="25"/>
                      <a:pt x="307" y="25"/>
                      <a:pt x="307" y="25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7" name="Freeform 112">
                <a:extLst>
                  <a:ext uri="{FF2B5EF4-FFF2-40B4-BE49-F238E27FC236}">
                    <a16:creationId xmlns="" xmlns:a16="http://schemas.microsoft.com/office/drawing/2014/main" id="{6A44E699-A6B7-44D0-AA44-CD22F06D5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5059" y="3304334"/>
                <a:ext cx="905611" cy="852776"/>
              </a:xfrm>
              <a:custGeom>
                <a:avLst/>
                <a:gdLst/>
                <a:ahLst/>
                <a:cxnLst>
                  <a:cxn ang="0">
                    <a:pos x="288" y="311"/>
                  </a:cxn>
                  <a:cxn ang="0">
                    <a:pos x="274" y="322"/>
                  </a:cxn>
                  <a:cxn ang="0">
                    <a:pos x="253" y="330"/>
                  </a:cxn>
                  <a:cxn ang="0">
                    <a:pos x="235" y="329"/>
                  </a:cxn>
                  <a:cxn ang="0">
                    <a:pos x="207" y="323"/>
                  </a:cxn>
                  <a:cxn ang="0">
                    <a:pos x="196" y="325"/>
                  </a:cxn>
                  <a:cxn ang="0">
                    <a:pos x="180" y="342"/>
                  </a:cxn>
                  <a:cxn ang="0">
                    <a:pos x="157" y="315"/>
                  </a:cxn>
                  <a:cxn ang="0">
                    <a:pos x="130" y="318"/>
                  </a:cxn>
                  <a:cxn ang="0">
                    <a:pos x="123" y="322"/>
                  </a:cxn>
                  <a:cxn ang="0">
                    <a:pos x="124" y="312"/>
                  </a:cxn>
                  <a:cxn ang="0">
                    <a:pos x="111" y="315"/>
                  </a:cxn>
                  <a:cxn ang="0">
                    <a:pos x="118" y="304"/>
                  </a:cxn>
                  <a:cxn ang="0">
                    <a:pos x="111" y="296"/>
                  </a:cxn>
                  <a:cxn ang="0">
                    <a:pos x="100" y="297"/>
                  </a:cxn>
                  <a:cxn ang="0">
                    <a:pos x="84" y="294"/>
                  </a:cxn>
                  <a:cxn ang="0">
                    <a:pos x="76" y="280"/>
                  </a:cxn>
                  <a:cxn ang="0">
                    <a:pos x="52" y="261"/>
                  </a:cxn>
                  <a:cxn ang="0">
                    <a:pos x="31" y="256"/>
                  </a:cxn>
                  <a:cxn ang="0">
                    <a:pos x="5" y="260"/>
                  </a:cxn>
                  <a:cxn ang="0">
                    <a:pos x="11" y="238"/>
                  </a:cxn>
                  <a:cxn ang="0">
                    <a:pos x="0" y="223"/>
                  </a:cxn>
                  <a:cxn ang="0">
                    <a:pos x="2" y="167"/>
                  </a:cxn>
                  <a:cxn ang="0">
                    <a:pos x="13" y="139"/>
                  </a:cxn>
                  <a:cxn ang="0">
                    <a:pos x="42" y="133"/>
                  </a:cxn>
                  <a:cxn ang="0">
                    <a:pos x="63" y="116"/>
                  </a:cxn>
                  <a:cxn ang="0">
                    <a:pos x="56" y="82"/>
                  </a:cxn>
                  <a:cxn ang="0">
                    <a:pos x="55" y="56"/>
                  </a:cxn>
                  <a:cxn ang="0">
                    <a:pos x="59" y="44"/>
                  </a:cxn>
                  <a:cxn ang="0">
                    <a:pos x="59" y="31"/>
                  </a:cxn>
                  <a:cxn ang="0">
                    <a:pos x="64" y="20"/>
                  </a:cxn>
                  <a:cxn ang="0">
                    <a:pos x="101" y="21"/>
                  </a:cxn>
                  <a:cxn ang="0">
                    <a:pos x="129" y="20"/>
                  </a:cxn>
                  <a:cxn ang="0">
                    <a:pos x="146" y="18"/>
                  </a:cxn>
                  <a:cxn ang="0">
                    <a:pos x="168" y="17"/>
                  </a:cxn>
                  <a:cxn ang="0">
                    <a:pos x="179" y="7"/>
                  </a:cxn>
                  <a:cxn ang="0">
                    <a:pos x="196" y="22"/>
                  </a:cxn>
                  <a:cxn ang="0">
                    <a:pos x="196" y="39"/>
                  </a:cxn>
                  <a:cxn ang="0">
                    <a:pos x="200" y="58"/>
                  </a:cxn>
                  <a:cxn ang="0">
                    <a:pos x="229" y="56"/>
                  </a:cxn>
                  <a:cxn ang="0">
                    <a:pos x="253" y="46"/>
                  </a:cxn>
                  <a:cxn ang="0">
                    <a:pos x="259" y="66"/>
                  </a:cxn>
                  <a:cxn ang="0">
                    <a:pos x="261" y="95"/>
                  </a:cxn>
                  <a:cxn ang="0">
                    <a:pos x="258" y="109"/>
                  </a:cxn>
                  <a:cxn ang="0">
                    <a:pos x="278" y="127"/>
                  </a:cxn>
                  <a:cxn ang="0">
                    <a:pos x="273" y="153"/>
                  </a:cxn>
                  <a:cxn ang="0">
                    <a:pos x="274" y="164"/>
                  </a:cxn>
                  <a:cxn ang="0">
                    <a:pos x="279" y="181"/>
                  </a:cxn>
                  <a:cxn ang="0">
                    <a:pos x="281" y="193"/>
                  </a:cxn>
                  <a:cxn ang="0">
                    <a:pos x="291" y="205"/>
                  </a:cxn>
                  <a:cxn ang="0">
                    <a:pos x="302" y="226"/>
                  </a:cxn>
                  <a:cxn ang="0">
                    <a:pos x="309" y="241"/>
                  </a:cxn>
                  <a:cxn ang="0">
                    <a:pos x="314" y="258"/>
                  </a:cxn>
                  <a:cxn ang="0">
                    <a:pos x="317" y="270"/>
                  </a:cxn>
                  <a:cxn ang="0">
                    <a:pos x="299" y="273"/>
                  </a:cxn>
                  <a:cxn ang="0">
                    <a:pos x="286" y="283"/>
                  </a:cxn>
                  <a:cxn ang="0">
                    <a:pos x="288" y="311"/>
                  </a:cxn>
                  <a:cxn ang="0">
                    <a:pos x="288" y="311"/>
                  </a:cxn>
                </a:cxnLst>
                <a:rect l="0" t="0" r="r" b="b"/>
                <a:pathLst>
                  <a:path w="320" h="342">
                    <a:moveTo>
                      <a:pt x="288" y="311"/>
                    </a:moveTo>
                    <a:cubicBezTo>
                      <a:pt x="288" y="311"/>
                      <a:pt x="272" y="311"/>
                      <a:pt x="274" y="322"/>
                    </a:cubicBezTo>
                    <a:cubicBezTo>
                      <a:pt x="274" y="322"/>
                      <a:pt x="274" y="333"/>
                      <a:pt x="253" y="330"/>
                    </a:cubicBezTo>
                    <a:cubicBezTo>
                      <a:pt x="253" y="330"/>
                      <a:pt x="246" y="319"/>
                      <a:pt x="235" y="329"/>
                    </a:cubicBezTo>
                    <a:cubicBezTo>
                      <a:pt x="235" y="329"/>
                      <a:pt x="217" y="333"/>
                      <a:pt x="207" y="323"/>
                    </a:cubicBezTo>
                    <a:cubicBezTo>
                      <a:pt x="207" y="323"/>
                      <a:pt x="199" y="306"/>
                      <a:pt x="196" y="325"/>
                    </a:cubicBezTo>
                    <a:cubicBezTo>
                      <a:pt x="196" y="325"/>
                      <a:pt x="192" y="339"/>
                      <a:pt x="180" y="342"/>
                    </a:cubicBezTo>
                    <a:cubicBezTo>
                      <a:pt x="170" y="339"/>
                      <a:pt x="176" y="314"/>
                      <a:pt x="157" y="315"/>
                    </a:cubicBezTo>
                    <a:cubicBezTo>
                      <a:pt x="157" y="315"/>
                      <a:pt x="137" y="306"/>
                      <a:pt x="130" y="318"/>
                    </a:cubicBezTo>
                    <a:cubicBezTo>
                      <a:pt x="130" y="318"/>
                      <a:pt x="133" y="330"/>
                      <a:pt x="123" y="322"/>
                    </a:cubicBezTo>
                    <a:cubicBezTo>
                      <a:pt x="123" y="322"/>
                      <a:pt x="127" y="315"/>
                      <a:pt x="124" y="312"/>
                    </a:cubicBezTo>
                    <a:cubicBezTo>
                      <a:pt x="124" y="312"/>
                      <a:pt x="118" y="310"/>
                      <a:pt x="111" y="315"/>
                    </a:cubicBezTo>
                    <a:cubicBezTo>
                      <a:pt x="111" y="315"/>
                      <a:pt x="117" y="311"/>
                      <a:pt x="118" y="304"/>
                    </a:cubicBezTo>
                    <a:cubicBezTo>
                      <a:pt x="118" y="304"/>
                      <a:pt x="121" y="292"/>
                      <a:pt x="111" y="296"/>
                    </a:cubicBezTo>
                    <a:cubicBezTo>
                      <a:pt x="111" y="296"/>
                      <a:pt x="103" y="293"/>
                      <a:pt x="100" y="297"/>
                    </a:cubicBezTo>
                    <a:cubicBezTo>
                      <a:pt x="100" y="297"/>
                      <a:pt x="94" y="286"/>
                      <a:pt x="84" y="294"/>
                    </a:cubicBezTo>
                    <a:cubicBezTo>
                      <a:pt x="84" y="294"/>
                      <a:pt x="86" y="278"/>
                      <a:pt x="76" y="280"/>
                    </a:cubicBezTo>
                    <a:cubicBezTo>
                      <a:pt x="60" y="280"/>
                      <a:pt x="59" y="262"/>
                      <a:pt x="52" y="261"/>
                    </a:cubicBezTo>
                    <a:cubicBezTo>
                      <a:pt x="52" y="261"/>
                      <a:pt x="48" y="250"/>
                      <a:pt x="31" y="256"/>
                    </a:cubicBezTo>
                    <a:cubicBezTo>
                      <a:pt x="24" y="249"/>
                      <a:pt x="30" y="263"/>
                      <a:pt x="5" y="260"/>
                    </a:cubicBezTo>
                    <a:cubicBezTo>
                      <a:pt x="18" y="246"/>
                      <a:pt x="11" y="238"/>
                      <a:pt x="11" y="238"/>
                    </a:cubicBezTo>
                    <a:cubicBezTo>
                      <a:pt x="13" y="217"/>
                      <a:pt x="0" y="223"/>
                      <a:pt x="0" y="223"/>
                    </a:cubicBezTo>
                    <a:cubicBezTo>
                      <a:pt x="0" y="223"/>
                      <a:pt x="9" y="208"/>
                      <a:pt x="2" y="167"/>
                    </a:cubicBezTo>
                    <a:cubicBezTo>
                      <a:pt x="1" y="150"/>
                      <a:pt x="16" y="144"/>
                      <a:pt x="13" y="139"/>
                    </a:cubicBezTo>
                    <a:cubicBezTo>
                      <a:pt x="13" y="132"/>
                      <a:pt x="36" y="124"/>
                      <a:pt x="42" y="133"/>
                    </a:cubicBezTo>
                    <a:cubicBezTo>
                      <a:pt x="42" y="133"/>
                      <a:pt x="70" y="147"/>
                      <a:pt x="63" y="116"/>
                    </a:cubicBezTo>
                    <a:cubicBezTo>
                      <a:pt x="63" y="116"/>
                      <a:pt x="65" y="95"/>
                      <a:pt x="56" y="82"/>
                    </a:cubicBezTo>
                    <a:cubicBezTo>
                      <a:pt x="56" y="82"/>
                      <a:pt x="42" y="69"/>
                      <a:pt x="55" y="56"/>
                    </a:cubicBezTo>
                    <a:cubicBezTo>
                      <a:pt x="55" y="56"/>
                      <a:pt x="61" y="51"/>
                      <a:pt x="59" y="44"/>
                    </a:cubicBezTo>
                    <a:cubicBezTo>
                      <a:pt x="59" y="44"/>
                      <a:pt x="48" y="34"/>
                      <a:pt x="59" y="31"/>
                    </a:cubicBezTo>
                    <a:cubicBezTo>
                      <a:pt x="59" y="31"/>
                      <a:pt x="71" y="27"/>
                      <a:pt x="64" y="20"/>
                    </a:cubicBezTo>
                    <a:cubicBezTo>
                      <a:pt x="82" y="15"/>
                      <a:pt x="90" y="27"/>
                      <a:pt x="101" y="21"/>
                    </a:cubicBezTo>
                    <a:cubicBezTo>
                      <a:pt x="122" y="14"/>
                      <a:pt x="126" y="27"/>
                      <a:pt x="129" y="20"/>
                    </a:cubicBezTo>
                    <a:cubicBezTo>
                      <a:pt x="134" y="11"/>
                      <a:pt x="146" y="18"/>
                      <a:pt x="146" y="18"/>
                    </a:cubicBezTo>
                    <a:cubicBezTo>
                      <a:pt x="146" y="18"/>
                      <a:pt x="157" y="22"/>
                      <a:pt x="168" y="17"/>
                    </a:cubicBezTo>
                    <a:cubicBezTo>
                      <a:pt x="167" y="6"/>
                      <a:pt x="172" y="7"/>
                      <a:pt x="179" y="7"/>
                    </a:cubicBezTo>
                    <a:cubicBezTo>
                      <a:pt x="199" y="0"/>
                      <a:pt x="188" y="21"/>
                      <a:pt x="196" y="22"/>
                    </a:cubicBezTo>
                    <a:cubicBezTo>
                      <a:pt x="196" y="22"/>
                      <a:pt x="202" y="34"/>
                      <a:pt x="196" y="39"/>
                    </a:cubicBezTo>
                    <a:cubicBezTo>
                      <a:pt x="196" y="39"/>
                      <a:pt x="189" y="51"/>
                      <a:pt x="200" y="58"/>
                    </a:cubicBezTo>
                    <a:cubicBezTo>
                      <a:pt x="200" y="58"/>
                      <a:pt x="225" y="62"/>
                      <a:pt x="229" y="56"/>
                    </a:cubicBezTo>
                    <a:cubicBezTo>
                      <a:pt x="234" y="46"/>
                      <a:pt x="244" y="54"/>
                      <a:pt x="253" y="46"/>
                    </a:cubicBezTo>
                    <a:cubicBezTo>
                      <a:pt x="263" y="46"/>
                      <a:pt x="254" y="62"/>
                      <a:pt x="259" y="66"/>
                    </a:cubicBezTo>
                    <a:cubicBezTo>
                      <a:pt x="259" y="66"/>
                      <a:pt x="268" y="80"/>
                      <a:pt x="261" y="95"/>
                    </a:cubicBezTo>
                    <a:cubicBezTo>
                      <a:pt x="261" y="95"/>
                      <a:pt x="252" y="98"/>
                      <a:pt x="258" y="109"/>
                    </a:cubicBezTo>
                    <a:cubicBezTo>
                      <a:pt x="258" y="109"/>
                      <a:pt x="269" y="109"/>
                      <a:pt x="278" y="127"/>
                    </a:cubicBezTo>
                    <a:cubicBezTo>
                      <a:pt x="278" y="127"/>
                      <a:pt x="284" y="139"/>
                      <a:pt x="273" y="153"/>
                    </a:cubicBezTo>
                    <a:cubicBezTo>
                      <a:pt x="269" y="151"/>
                      <a:pt x="258" y="164"/>
                      <a:pt x="274" y="164"/>
                    </a:cubicBezTo>
                    <a:cubicBezTo>
                      <a:pt x="274" y="164"/>
                      <a:pt x="268" y="179"/>
                      <a:pt x="279" y="181"/>
                    </a:cubicBezTo>
                    <a:cubicBezTo>
                      <a:pt x="279" y="181"/>
                      <a:pt x="275" y="192"/>
                      <a:pt x="281" y="193"/>
                    </a:cubicBezTo>
                    <a:cubicBezTo>
                      <a:pt x="289" y="190"/>
                      <a:pt x="279" y="203"/>
                      <a:pt x="291" y="205"/>
                    </a:cubicBezTo>
                    <a:cubicBezTo>
                      <a:pt x="303" y="214"/>
                      <a:pt x="293" y="223"/>
                      <a:pt x="302" y="226"/>
                    </a:cubicBezTo>
                    <a:cubicBezTo>
                      <a:pt x="316" y="225"/>
                      <a:pt x="304" y="240"/>
                      <a:pt x="309" y="241"/>
                    </a:cubicBezTo>
                    <a:cubicBezTo>
                      <a:pt x="309" y="241"/>
                      <a:pt x="320" y="243"/>
                      <a:pt x="314" y="258"/>
                    </a:cubicBezTo>
                    <a:cubicBezTo>
                      <a:pt x="314" y="258"/>
                      <a:pt x="301" y="265"/>
                      <a:pt x="317" y="270"/>
                    </a:cubicBezTo>
                    <a:cubicBezTo>
                      <a:pt x="317" y="270"/>
                      <a:pt x="307" y="286"/>
                      <a:pt x="299" y="273"/>
                    </a:cubicBezTo>
                    <a:cubicBezTo>
                      <a:pt x="299" y="273"/>
                      <a:pt x="292" y="267"/>
                      <a:pt x="286" y="283"/>
                    </a:cubicBezTo>
                    <a:cubicBezTo>
                      <a:pt x="286" y="283"/>
                      <a:pt x="276" y="298"/>
                      <a:pt x="288" y="311"/>
                    </a:cubicBezTo>
                    <a:cubicBezTo>
                      <a:pt x="288" y="311"/>
                      <a:pt x="288" y="311"/>
                      <a:pt x="288" y="311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48" name="Freeform 50">
                <a:extLst>
                  <a:ext uri="{FF2B5EF4-FFF2-40B4-BE49-F238E27FC236}">
                    <a16:creationId xmlns="" xmlns:a16="http://schemas.microsoft.com/office/drawing/2014/main" id="{0DE50428-BBB1-465A-9BDF-FC08AC470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570" y="2500541"/>
                <a:ext cx="865258" cy="967573"/>
              </a:xfrm>
              <a:custGeom>
                <a:avLst/>
                <a:gdLst/>
                <a:ahLst/>
                <a:cxnLst>
                  <a:cxn ang="0">
                    <a:pos x="85" y="18"/>
                  </a:cxn>
                  <a:cxn ang="0">
                    <a:pos x="125" y="13"/>
                  </a:cxn>
                  <a:cxn ang="0">
                    <a:pos x="143" y="19"/>
                  </a:cxn>
                  <a:cxn ang="0">
                    <a:pos x="169" y="21"/>
                  </a:cxn>
                  <a:cxn ang="0">
                    <a:pos x="191" y="50"/>
                  </a:cxn>
                  <a:cxn ang="0">
                    <a:pos x="236" y="14"/>
                  </a:cxn>
                  <a:cxn ang="0">
                    <a:pos x="257" y="59"/>
                  </a:cxn>
                  <a:cxn ang="0">
                    <a:pos x="246" y="86"/>
                  </a:cxn>
                  <a:cxn ang="0">
                    <a:pos x="247" y="106"/>
                  </a:cxn>
                  <a:cxn ang="0">
                    <a:pos x="260" y="139"/>
                  </a:cxn>
                  <a:cxn ang="0">
                    <a:pos x="272" y="193"/>
                  </a:cxn>
                  <a:cxn ang="0">
                    <a:pos x="271" y="237"/>
                  </a:cxn>
                  <a:cxn ang="0">
                    <a:pos x="290" y="278"/>
                  </a:cxn>
                  <a:cxn ang="0">
                    <a:pos x="293" y="318"/>
                  </a:cxn>
                  <a:cxn ang="0">
                    <a:pos x="260" y="346"/>
                  </a:cxn>
                  <a:cxn ang="0">
                    <a:pos x="263" y="372"/>
                  </a:cxn>
                  <a:cxn ang="0">
                    <a:pos x="209" y="385"/>
                  </a:cxn>
                  <a:cxn ang="0">
                    <a:pos x="205" y="348"/>
                  </a:cxn>
                  <a:cxn ang="0">
                    <a:pos x="177" y="343"/>
                  </a:cxn>
                  <a:cxn ang="0">
                    <a:pos x="138" y="346"/>
                  </a:cxn>
                  <a:cxn ang="0">
                    <a:pos x="73" y="346"/>
                  </a:cxn>
                  <a:cxn ang="0">
                    <a:pos x="40" y="319"/>
                  </a:cxn>
                  <a:cxn ang="0">
                    <a:pos x="51" y="282"/>
                  </a:cxn>
                  <a:cxn ang="0">
                    <a:pos x="30" y="254"/>
                  </a:cxn>
                  <a:cxn ang="0">
                    <a:pos x="11" y="223"/>
                  </a:cxn>
                  <a:cxn ang="0">
                    <a:pos x="8" y="194"/>
                  </a:cxn>
                  <a:cxn ang="0">
                    <a:pos x="11" y="161"/>
                  </a:cxn>
                  <a:cxn ang="0">
                    <a:pos x="14" y="115"/>
                  </a:cxn>
                  <a:cxn ang="0">
                    <a:pos x="27" y="102"/>
                  </a:cxn>
                  <a:cxn ang="0">
                    <a:pos x="35" y="85"/>
                  </a:cxn>
                  <a:cxn ang="0">
                    <a:pos x="45" y="56"/>
                  </a:cxn>
                  <a:cxn ang="0">
                    <a:pos x="57" y="53"/>
                  </a:cxn>
                  <a:cxn ang="0">
                    <a:pos x="72" y="32"/>
                  </a:cxn>
                </a:cxnLst>
                <a:rect l="0" t="0" r="r" b="b"/>
                <a:pathLst>
                  <a:path w="298" h="388">
                    <a:moveTo>
                      <a:pt x="72" y="32"/>
                    </a:moveTo>
                    <a:cubicBezTo>
                      <a:pt x="72" y="32"/>
                      <a:pt x="85" y="40"/>
                      <a:pt x="85" y="18"/>
                    </a:cubicBezTo>
                    <a:cubicBezTo>
                      <a:pt x="85" y="18"/>
                      <a:pt x="88" y="0"/>
                      <a:pt x="99" y="14"/>
                    </a:cubicBezTo>
                    <a:cubicBezTo>
                      <a:pt x="99" y="14"/>
                      <a:pt x="110" y="27"/>
                      <a:pt x="125" y="13"/>
                    </a:cubicBezTo>
                    <a:cubicBezTo>
                      <a:pt x="125" y="13"/>
                      <a:pt x="124" y="7"/>
                      <a:pt x="137" y="1"/>
                    </a:cubicBezTo>
                    <a:cubicBezTo>
                      <a:pt x="142" y="5"/>
                      <a:pt x="135" y="16"/>
                      <a:pt x="143" y="19"/>
                    </a:cubicBezTo>
                    <a:cubicBezTo>
                      <a:pt x="143" y="19"/>
                      <a:pt x="143" y="29"/>
                      <a:pt x="153" y="23"/>
                    </a:cubicBezTo>
                    <a:cubicBezTo>
                      <a:pt x="153" y="23"/>
                      <a:pt x="157" y="14"/>
                      <a:pt x="169" y="21"/>
                    </a:cubicBezTo>
                    <a:cubicBezTo>
                      <a:pt x="169" y="21"/>
                      <a:pt x="178" y="20"/>
                      <a:pt x="177" y="31"/>
                    </a:cubicBezTo>
                    <a:cubicBezTo>
                      <a:pt x="177" y="31"/>
                      <a:pt x="173" y="43"/>
                      <a:pt x="191" y="50"/>
                    </a:cubicBezTo>
                    <a:cubicBezTo>
                      <a:pt x="191" y="50"/>
                      <a:pt x="191" y="21"/>
                      <a:pt x="216" y="21"/>
                    </a:cubicBezTo>
                    <a:cubicBezTo>
                      <a:pt x="216" y="21"/>
                      <a:pt x="229" y="4"/>
                      <a:pt x="236" y="14"/>
                    </a:cubicBezTo>
                    <a:cubicBezTo>
                      <a:pt x="236" y="14"/>
                      <a:pt x="246" y="24"/>
                      <a:pt x="246" y="36"/>
                    </a:cubicBezTo>
                    <a:cubicBezTo>
                      <a:pt x="246" y="36"/>
                      <a:pt x="247" y="56"/>
                      <a:pt x="257" y="59"/>
                    </a:cubicBezTo>
                    <a:cubicBezTo>
                      <a:pt x="257" y="59"/>
                      <a:pt x="270" y="80"/>
                      <a:pt x="246" y="86"/>
                    </a:cubicBezTo>
                    <a:cubicBezTo>
                      <a:pt x="246" y="86"/>
                      <a:pt x="246" y="86"/>
                      <a:pt x="246" y="86"/>
                    </a:cubicBezTo>
                    <a:cubicBezTo>
                      <a:pt x="247" y="106"/>
                      <a:pt x="247" y="106"/>
                      <a:pt x="247" y="106"/>
                    </a:cubicBezTo>
                    <a:cubicBezTo>
                      <a:pt x="247" y="106"/>
                      <a:pt x="247" y="106"/>
                      <a:pt x="247" y="106"/>
                    </a:cubicBezTo>
                    <a:cubicBezTo>
                      <a:pt x="247" y="106"/>
                      <a:pt x="260" y="100"/>
                      <a:pt x="268" y="119"/>
                    </a:cubicBezTo>
                    <a:cubicBezTo>
                      <a:pt x="267" y="134"/>
                      <a:pt x="257" y="135"/>
                      <a:pt x="260" y="139"/>
                    </a:cubicBezTo>
                    <a:cubicBezTo>
                      <a:pt x="260" y="139"/>
                      <a:pt x="273" y="147"/>
                      <a:pt x="271" y="170"/>
                    </a:cubicBezTo>
                    <a:cubicBezTo>
                      <a:pt x="271" y="170"/>
                      <a:pt x="284" y="175"/>
                      <a:pt x="272" y="193"/>
                    </a:cubicBezTo>
                    <a:cubicBezTo>
                      <a:pt x="272" y="193"/>
                      <a:pt x="265" y="197"/>
                      <a:pt x="268" y="218"/>
                    </a:cubicBezTo>
                    <a:cubicBezTo>
                      <a:pt x="267" y="230"/>
                      <a:pt x="256" y="231"/>
                      <a:pt x="271" y="237"/>
                    </a:cubicBezTo>
                    <a:cubicBezTo>
                      <a:pt x="271" y="237"/>
                      <a:pt x="280" y="237"/>
                      <a:pt x="280" y="254"/>
                    </a:cubicBezTo>
                    <a:cubicBezTo>
                      <a:pt x="280" y="254"/>
                      <a:pt x="292" y="257"/>
                      <a:pt x="290" y="278"/>
                    </a:cubicBezTo>
                    <a:cubicBezTo>
                      <a:pt x="290" y="278"/>
                      <a:pt x="298" y="287"/>
                      <a:pt x="288" y="294"/>
                    </a:cubicBezTo>
                    <a:cubicBezTo>
                      <a:pt x="288" y="294"/>
                      <a:pt x="283" y="311"/>
                      <a:pt x="293" y="318"/>
                    </a:cubicBezTo>
                    <a:cubicBezTo>
                      <a:pt x="293" y="318"/>
                      <a:pt x="298" y="324"/>
                      <a:pt x="278" y="337"/>
                    </a:cubicBezTo>
                    <a:cubicBezTo>
                      <a:pt x="278" y="337"/>
                      <a:pt x="271" y="345"/>
                      <a:pt x="260" y="346"/>
                    </a:cubicBezTo>
                    <a:cubicBezTo>
                      <a:pt x="260" y="346"/>
                      <a:pt x="257" y="352"/>
                      <a:pt x="260" y="360"/>
                    </a:cubicBezTo>
                    <a:cubicBezTo>
                      <a:pt x="260" y="360"/>
                      <a:pt x="266" y="365"/>
                      <a:pt x="263" y="372"/>
                    </a:cubicBezTo>
                    <a:cubicBezTo>
                      <a:pt x="255" y="380"/>
                      <a:pt x="243" y="372"/>
                      <a:pt x="238" y="382"/>
                    </a:cubicBezTo>
                    <a:cubicBezTo>
                      <a:pt x="234" y="388"/>
                      <a:pt x="209" y="385"/>
                      <a:pt x="209" y="385"/>
                    </a:cubicBezTo>
                    <a:cubicBezTo>
                      <a:pt x="198" y="377"/>
                      <a:pt x="205" y="365"/>
                      <a:pt x="205" y="365"/>
                    </a:cubicBezTo>
                    <a:cubicBezTo>
                      <a:pt x="211" y="360"/>
                      <a:pt x="205" y="348"/>
                      <a:pt x="205" y="348"/>
                    </a:cubicBezTo>
                    <a:cubicBezTo>
                      <a:pt x="197" y="347"/>
                      <a:pt x="208" y="326"/>
                      <a:pt x="188" y="333"/>
                    </a:cubicBezTo>
                    <a:cubicBezTo>
                      <a:pt x="181" y="333"/>
                      <a:pt x="176" y="332"/>
                      <a:pt x="177" y="343"/>
                    </a:cubicBezTo>
                    <a:cubicBezTo>
                      <a:pt x="166" y="348"/>
                      <a:pt x="155" y="344"/>
                      <a:pt x="155" y="344"/>
                    </a:cubicBezTo>
                    <a:cubicBezTo>
                      <a:pt x="155" y="344"/>
                      <a:pt x="143" y="337"/>
                      <a:pt x="138" y="346"/>
                    </a:cubicBezTo>
                    <a:cubicBezTo>
                      <a:pt x="135" y="353"/>
                      <a:pt x="131" y="340"/>
                      <a:pt x="110" y="347"/>
                    </a:cubicBezTo>
                    <a:cubicBezTo>
                      <a:pt x="99" y="353"/>
                      <a:pt x="91" y="341"/>
                      <a:pt x="73" y="346"/>
                    </a:cubicBezTo>
                    <a:cubicBezTo>
                      <a:pt x="68" y="340"/>
                      <a:pt x="52" y="340"/>
                      <a:pt x="52" y="340"/>
                    </a:cubicBezTo>
                    <a:cubicBezTo>
                      <a:pt x="40" y="329"/>
                      <a:pt x="40" y="319"/>
                      <a:pt x="40" y="319"/>
                    </a:cubicBezTo>
                    <a:cubicBezTo>
                      <a:pt x="37" y="301"/>
                      <a:pt x="47" y="302"/>
                      <a:pt x="47" y="302"/>
                    </a:cubicBezTo>
                    <a:cubicBezTo>
                      <a:pt x="59" y="296"/>
                      <a:pt x="44" y="293"/>
                      <a:pt x="51" y="282"/>
                    </a:cubicBezTo>
                    <a:cubicBezTo>
                      <a:pt x="51" y="263"/>
                      <a:pt x="47" y="259"/>
                      <a:pt x="47" y="259"/>
                    </a:cubicBezTo>
                    <a:cubicBezTo>
                      <a:pt x="40" y="269"/>
                      <a:pt x="30" y="254"/>
                      <a:pt x="30" y="254"/>
                    </a:cubicBezTo>
                    <a:cubicBezTo>
                      <a:pt x="25" y="254"/>
                      <a:pt x="25" y="246"/>
                      <a:pt x="15" y="236"/>
                    </a:cubicBezTo>
                    <a:cubicBezTo>
                      <a:pt x="3" y="229"/>
                      <a:pt x="11" y="223"/>
                      <a:pt x="11" y="223"/>
                    </a:cubicBezTo>
                    <a:cubicBezTo>
                      <a:pt x="18" y="210"/>
                      <a:pt x="7" y="212"/>
                      <a:pt x="7" y="202"/>
                    </a:cubicBezTo>
                    <a:cubicBezTo>
                      <a:pt x="14" y="202"/>
                      <a:pt x="8" y="194"/>
                      <a:pt x="8" y="194"/>
                    </a:cubicBezTo>
                    <a:cubicBezTo>
                      <a:pt x="0" y="183"/>
                      <a:pt x="11" y="179"/>
                      <a:pt x="11" y="179"/>
                    </a:cubicBezTo>
                    <a:cubicBezTo>
                      <a:pt x="17" y="167"/>
                      <a:pt x="11" y="161"/>
                      <a:pt x="11" y="161"/>
                    </a:cubicBezTo>
                    <a:cubicBezTo>
                      <a:pt x="7" y="153"/>
                      <a:pt x="15" y="152"/>
                      <a:pt x="11" y="141"/>
                    </a:cubicBezTo>
                    <a:cubicBezTo>
                      <a:pt x="13" y="127"/>
                      <a:pt x="4" y="117"/>
                      <a:pt x="14" y="115"/>
                    </a:cubicBezTo>
                    <a:cubicBezTo>
                      <a:pt x="23" y="113"/>
                      <a:pt x="27" y="102"/>
                      <a:pt x="27" y="102"/>
                    </a:cubicBezTo>
                    <a:cubicBezTo>
                      <a:pt x="27" y="102"/>
                      <a:pt x="27" y="102"/>
                      <a:pt x="27" y="102"/>
                    </a:cubicBezTo>
                    <a:cubicBezTo>
                      <a:pt x="35" y="85"/>
                      <a:pt x="35" y="85"/>
                      <a:pt x="35" y="85"/>
                    </a:cubicBezTo>
                    <a:cubicBezTo>
                      <a:pt x="35" y="85"/>
                      <a:pt x="35" y="85"/>
                      <a:pt x="35" y="85"/>
                    </a:cubicBezTo>
                    <a:cubicBezTo>
                      <a:pt x="44" y="85"/>
                      <a:pt x="41" y="66"/>
                      <a:pt x="41" y="66"/>
                    </a:cubicBezTo>
                    <a:cubicBezTo>
                      <a:pt x="53" y="59"/>
                      <a:pt x="45" y="56"/>
                      <a:pt x="45" y="56"/>
                    </a:cubicBezTo>
                    <a:cubicBezTo>
                      <a:pt x="40" y="45"/>
                      <a:pt x="47" y="41"/>
                      <a:pt x="47" y="41"/>
                    </a:cubicBezTo>
                    <a:cubicBezTo>
                      <a:pt x="48" y="48"/>
                      <a:pt x="47" y="50"/>
                      <a:pt x="57" y="53"/>
                    </a:cubicBezTo>
                    <a:cubicBezTo>
                      <a:pt x="54" y="42"/>
                      <a:pt x="61" y="35"/>
                      <a:pt x="61" y="35"/>
                    </a:cubicBezTo>
                    <a:cubicBezTo>
                      <a:pt x="66" y="27"/>
                      <a:pt x="72" y="32"/>
                      <a:pt x="72" y="32"/>
                    </a:cubicBezTo>
                    <a:cubicBezTo>
                      <a:pt x="72" y="32"/>
                      <a:pt x="72" y="32"/>
                      <a:pt x="72" y="32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  <p:sp>
            <p:nvSpPr>
              <p:cNvPr id="149" name="Freeform 49">
                <a:extLst>
                  <a:ext uri="{FF2B5EF4-FFF2-40B4-BE49-F238E27FC236}">
                    <a16:creationId xmlns="" xmlns:a16="http://schemas.microsoft.com/office/drawing/2014/main" id="{F1160F51-997C-4490-AE6B-7339EFE34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727" y="2556009"/>
                <a:ext cx="925000" cy="1085442"/>
              </a:xfrm>
              <a:custGeom>
                <a:avLst/>
                <a:gdLst>
                  <a:gd name="T0" fmla="*/ 2147483646 w 327"/>
                  <a:gd name="T1" fmla="*/ 2147483646 h 434"/>
                  <a:gd name="T2" fmla="*/ 2147483646 w 327"/>
                  <a:gd name="T3" fmla="*/ 2147483646 h 434"/>
                  <a:gd name="T4" fmla="*/ 2147483646 w 327"/>
                  <a:gd name="T5" fmla="*/ 2147483646 h 434"/>
                  <a:gd name="T6" fmla="*/ 2147483646 w 327"/>
                  <a:gd name="T7" fmla="*/ 2147483646 h 434"/>
                  <a:gd name="T8" fmla="*/ 2147483646 w 327"/>
                  <a:gd name="T9" fmla="*/ 2147483646 h 434"/>
                  <a:gd name="T10" fmla="*/ 2147483646 w 327"/>
                  <a:gd name="T11" fmla="*/ 2147483646 h 434"/>
                  <a:gd name="T12" fmla="*/ 2147483646 w 327"/>
                  <a:gd name="T13" fmla="*/ 2147483646 h 434"/>
                  <a:gd name="T14" fmla="*/ 2147483646 w 327"/>
                  <a:gd name="T15" fmla="*/ 2147483646 h 434"/>
                  <a:gd name="T16" fmla="*/ 0 w 327"/>
                  <a:gd name="T17" fmla="*/ 2147483646 h 434"/>
                  <a:gd name="T18" fmla="*/ 2147483646 w 327"/>
                  <a:gd name="T19" fmla="*/ 2147483646 h 434"/>
                  <a:gd name="T20" fmla="*/ 2147483646 w 327"/>
                  <a:gd name="T21" fmla="*/ 2147483646 h 434"/>
                  <a:gd name="T22" fmla="*/ 2147483646 w 327"/>
                  <a:gd name="T23" fmla="*/ 2147483646 h 434"/>
                  <a:gd name="T24" fmla="*/ 2147483646 w 327"/>
                  <a:gd name="T25" fmla="*/ 2147483646 h 434"/>
                  <a:gd name="T26" fmla="*/ 2147483646 w 327"/>
                  <a:gd name="T27" fmla="*/ 2147483646 h 434"/>
                  <a:gd name="T28" fmla="*/ 2147483646 w 327"/>
                  <a:gd name="T29" fmla="*/ 2147483646 h 434"/>
                  <a:gd name="T30" fmla="*/ 2147483646 w 327"/>
                  <a:gd name="T31" fmla="*/ 2147483646 h 434"/>
                  <a:gd name="T32" fmla="*/ 2147483646 w 327"/>
                  <a:gd name="T33" fmla="*/ 2147483646 h 434"/>
                  <a:gd name="T34" fmla="*/ 2147483646 w 327"/>
                  <a:gd name="T35" fmla="*/ 2147483646 h 434"/>
                  <a:gd name="T36" fmla="*/ 2147483646 w 327"/>
                  <a:gd name="T37" fmla="*/ 2147483646 h 434"/>
                  <a:gd name="T38" fmla="*/ 2147483646 w 327"/>
                  <a:gd name="T39" fmla="*/ 2147483646 h 434"/>
                  <a:gd name="T40" fmla="*/ 2147483646 w 327"/>
                  <a:gd name="T41" fmla="*/ 2147483646 h 434"/>
                  <a:gd name="T42" fmla="*/ 2147483646 w 327"/>
                  <a:gd name="T43" fmla="*/ 2147483646 h 434"/>
                  <a:gd name="T44" fmla="*/ 2147483646 w 327"/>
                  <a:gd name="T45" fmla="*/ 2147483646 h 434"/>
                  <a:gd name="T46" fmla="*/ 2147483646 w 327"/>
                  <a:gd name="T47" fmla="*/ 2147483646 h 434"/>
                  <a:gd name="T48" fmla="*/ 2147483646 w 327"/>
                  <a:gd name="T49" fmla="*/ 2147483646 h 434"/>
                  <a:gd name="T50" fmla="*/ 2147483646 w 327"/>
                  <a:gd name="T51" fmla="*/ 2147483646 h 434"/>
                  <a:gd name="T52" fmla="*/ 2147483646 w 327"/>
                  <a:gd name="T53" fmla="*/ 2147483646 h 434"/>
                  <a:gd name="T54" fmla="*/ 2147483646 w 327"/>
                  <a:gd name="T55" fmla="*/ 2147483646 h 434"/>
                  <a:gd name="T56" fmla="*/ 2147483646 w 327"/>
                  <a:gd name="T57" fmla="*/ 2147483646 h 434"/>
                  <a:gd name="T58" fmla="*/ 2147483646 w 327"/>
                  <a:gd name="T59" fmla="*/ 2147483646 h 434"/>
                  <a:gd name="T60" fmla="*/ 2147483646 w 327"/>
                  <a:gd name="T61" fmla="*/ 2147483646 h 434"/>
                  <a:gd name="T62" fmla="*/ 2147483646 w 327"/>
                  <a:gd name="T63" fmla="*/ 2147483646 h 434"/>
                  <a:gd name="T64" fmla="*/ 2147483646 w 327"/>
                  <a:gd name="T65" fmla="*/ 2147483646 h 434"/>
                  <a:gd name="T66" fmla="*/ 2147483646 w 327"/>
                  <a:gd name="T67" fmla="*/ 2147483646 h 43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27" h="434">
                    <a:moveTo>
                      <a:pt x="17" y="346"/>
                    </a:moveTo>
                    <a:cubicBezTo>
                      <a:pt x="20" y="339"/>
                      <a:pt x="14" y="333"/>
                      <a:pt x="14" y="333"/>
                    </a:cubicBezTo>
                    <a:cubicBezTo>
                      <a:pt x="11" y="325"/>
                      <a:pt x="14" y="319"/>
                      <a:pt x="14" y="319"/>
                    </a:cubicBezTo>
                    <a:cubicBezTo>
                      <a:pt x="25" y="318"/>
                      <a:pt x="32" y="310"/>
                      <a:pt x="32" y="310"/>
                    </a:cubicBezTo>
                    <a:cubicBezTo>
                      <a:pt x="52" y="297"/>
                      <a:pt x="47" y="291"/>
                      <a:pt x="47" y="291"/>
                    </a:cubicBezTo>
                    <a:cubicBezTo>
                      <a:pt x="37" y="284"/>
                      <a:pt x="42" y="267"/>
                      <a:pt x="42" y="267"/>
                    </a:cubicBezTo>
                    <a:cubicBezTo>
                      <a:pt x="52" y="260"/>
                      <a:pt x="44" y="251"/>
                      <a:pt x="44" y="251"/>
                    </a:cubicBezTo>
                    <a:cubicBezTo>
                      <a:pt x="46" y="230"/>
                      <a:pt x="34" y="227"/>
                      <a:pt x="34" y="227"/>
                    </a:cubicBezTo>
                    <a:cubicBezTo>
                      <a:pt x="34" y="210"/>
                      <a:pt x="25" y="210"/>
                      <a:pt x="25" y="210"/>
                    </a:cubicBezTo>
                    <a:cubicBezTo>
                      <a:pt x="10" y="204"/>
                      <a:pt x="21" y="203"/>
                      <a:pt x="22" y="191"/>
                    </a:cubicBezTo>
                    <a:cubicBezTo>
                      <a:pt x="19" y="170"/>
                      <a:pt x="26" y="166"/>
                      <a:pt x="26" y="166"/>
                    </a:cubicBezTo>
                    <a:cubicBezTo>
                      <a:pt x="38" y="148"/>
                      <a:pt x="25" y="143"/>
                      <a:pt x="25" y="143"/>
                    </a:cubicBezTo>
                    <a:cubicBezTo>
                      <a:pt x="27" y="120"/>
                      <a:pt x="14" y="112"/>
                      <a:pt x="14" y="112"/>
                    </a:cubicBezTo>
                    <a:cubicBezTo>
                      <a:pt x="11" y="108"/>
                      <a:pt x="21" y="107"/>
                      <a:pt x="22" y="92"/>
                    </a:cubicBezTo>
                    <a:cubicBezTo>
                      <a:pt x="14" y="73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24" y="53"/>
                      <a:pt x="11" y="32"/>
                      <a:pt x="11" y="32"/>
                    </a:cubicBezTo>
                    <a:cubicBezTo>
                      <a:pt x="26" y="28"/>
                      <a:pt x="31" y="17"/>
                      <a:pt x="39" y="18"/>
                    </a:cubicBezTo>
                    <a:cubicBezTo>
                      <a:pt x="39" y="18"/>
                      <a:pt x="45" y="0"/>
                      <a:pt x="56" y="16"/>
                    </a:cubicBezTo>
                    <a:cubicBezTo>
                      <a:pt x="56" y="16"/>
                      <a:pt x="60" y="27"/>
                      <a:pt x="72" y="18"/>
                    </a:cubicBezTo>
                    <a:cubicBezTo>
                      <a:pt x="72" y="18"/>
                      <a:pt x="80" y="11"/>
                      <a:pt x="93" y="13"/>
                    </a:cubicBezTo>
                    <a:cubicBezTo>
                      <a:pt x="93" y="13"/>
                      <a:pt x="109" y="11"/>
                      <a:pt x="115" y="21"/>
                    </a:cubicBezTo>
                    <a:cubicBezTo>
                      <a:pt x="115" y="21"/>
                      <a:pt x="127" y="30"/>
                      <a:pt x="124" y="38"/>
                    </a:cubicBezTo>
                    <a:cubicBezTo>
                      <a:pt x="124" y="38"/>
                      <a:pt x="127" y="49"/>
                      <a:pt x="146" y="53"/>
                    </a:cubicBezTo>
                    <a:cubicBezTo>
                      <a:pt x="146" y="53"/>
                      <a:pt x="146" y="53"/>
                      <a:pt x="146" y="53"/>
                    </a:cubicBezTo>
                    <a:cubicBezTo>
                      <a:pt x="145" y="83"/>
                      <a:pt x="145" y="83"/>
                      <a:pt x="145" y="83"/>
                    </a:cubicBezTo>
                    <a:cubicBezTo>
                      <a:pt x="144" y="104"/>
                      <a:pt x="144" y="104"/>
                      <a:pt x="144" y="104"/>
                    </a:cubicBezTo>
                    <a:cubicBezTo>
                      <a:pt x="144" y="104"/>
                      <a:pt x="144" y="104"/>
                      <a:pt x="144" y="104"/>
                    </a:cubicBezTo>
                    <a:cubicBezTo>
                      <a:pt x="144" y="104"/>
                      <a:pt x="158" y="102"/>
                      <a:pt x="156" y="114"/>
                    </a:cubicBezTo>
                    <a:cubicBezTo>
                      <a:pt x="156" y="114"/>
                      <a:pt x="153" y="127"/>
                      <a:pt x="164" y="127"/>
                    </a:cubicBezTo>
                    <a:cubicBezTo>
                      <a:pt x="164" y="127"/>
                      <a:pt x="175" y="131"/>
                      <a:pt x="168" y="141"/>
                    </a:cubicBezTo>
                    <a:cubicBezTo>
                      <a:pt x="168" y="141"/>
                      <a:pt x="162" y="152"/>
                      <a:pt x="190" y="148"/>
                    </a:cubicBezTo>
                    <a:cubicBezTo>
                      <a:pt x="190" y="148"/>
                      <a:pt x="204" y="143"/>
                      <a:pt x="212" y="158"/>
                    </a:cubicBezTo>
                    <a:cubicBezTo>
                      <a:pt x="212" y="158"/>
                      <a:pt x="217" y="165"/>
                      <a:pt x="217" y="171"/>
                    </a:cubicBezTo>
                    <a:cubicBezTo>
                      <a:pt x="217" y="171"/>
                      <a:pt x="215" y="184"/>
                      <a:pt x="225" y="188"/>
                    </a:cubicBezTo>
                    <a:cubicBezTo>
                      <a:pt x="225" y="188"/>
                      <a:pt x="239" y="200"/>
                      <a:pt x="270" y="189"/>
                    </a:cubicBezTo>
                    <a:cubicBezTo>
                      <a:pt x="275" y="181"/>
                      <a:pt x="285" y="186"/>
                      <a:pt x="285" y="181"/>
                    </a:cubicBezTo>
                    <a:cubicBezTo>
                      <a:pt x="285" y="181"/>
                      <a:pt x="288" y="163"/>
                      <a:pt x="300" y="180"/>
                    </a:cubicBezTo>
                    <a:cubicBezTo>
                      <a:pt x="300" y="180"/>
                      <a:pt x="303" y="189"/>
                      <a:pt x="315" y="187"/>
                    </a:cubicBezTo>
                    <a:cubicBezTo>
                      <a:pt x="315" y="187"/>
                      <a:pt x="298" y="196"/>
                      <a:pt x="314" y="210"/>
                    </a:cubicBezTo>
                    <a:cubicBezTo>
                      <a:pt x="325" y="206"/>
                      <a:pt x="317" y="218"/>
                      <a:pt x="325" y="220"/>
                    </a:cubicBezTo>
                    <a:cubicBezTo>
                      <a:pt x="327" y="233"/>
                      <a:pt x="322" y="240"/>
                      <a:pt x="322" y="240"/>
                    </a:cubicBezTo>
                    <a:cubicBezTo>
                      <a:pt x="322" y="240"/>
                      <a:pt x="303" y="244"/>
                      <a:pt x="305" y="256"/>
                    </a:cubicBezTo>
                    <a:cubicBezTo>
                      <a:pt x="308" y="261"/>
                      <a:pt x="295" y="261"/>
                      <a:pt x="294" y="269"/>
                    </a:cubicBezTo>
                    <a:cubicBezTo>
                      <a:pt x="294" y="269"/>
                      <a:pt x="300" y="282"/>
                      <a:pt x="289" y="285"/>
                    </a:cubicBezTo>
                    <a:cubicBezTo>
                      <a:pt x="289" y="285"/>
                      <a:pt x="287" y="313"/>
                      <a:pt x="272" y="311"/>
                    </a:cubicBezTo>
                    <a:cubicBezTo>
                      <a:pt x="272" y="311"/>
                      <a:pt x="255" y="315"/>
                      <a:pt x="248" y="308"/>
                    </a:cubicBezTo>
                    <a:cubicBezTo>
                      <a:pt x="248" y="308"/>
                      <a:pt x="238" y="297"/>
                      <a:pt x="230" y="309"/>
                    </a:cubicBezTo>
                    <a:cubicBezTo>
                      <a:pt x="230" y="309"/>
                      <a:pt x="215" y="302"/>
                      <a:pt x="215" y="329"/>
                    </a:cubicBezTo>
                    <a:cubicBezTo>
                      <a:pt x="215" y="329"/>
                      <a:pt x="216" y="345"/>
                      <a:pt x="209" y="357"/>
                    </a:cubicBezTo>
                    <a:cubicBezTo>
                      <a:pt x="209" y="357"/>
                      <a:pt x="208" y="365"/>
                      <a:pt x="208" y="374"/>
                    </a:cubicBezTo>
                    <a:cubicBezTo>
                      <a:pt x="208" y="374"/>
                      <a:pt x="191" y="383"/>
                      <a:pt x="190" y="392"/>
                    </a:cubicBezTo>
                    <a:cubicBezTo>
                      <a:pt x="190" y="392"/>
                      <a:pt x="188" y="405"/>
                      <a:pt x="165" y="406"/>
                    </a:cubicBezTo>
                    <a:cubicBezTo>
                      <a:pt x="165" y="406"/>
                      <a:pt x="158" y="397"/>
                      <a:pt x="135" y="406"/>
                    </a:cubicBezTo>
                    <a:cubicBezTo>
                      <a:pt x="135" y="406"/>
                      <a:pt x="125" y="394"/>
                      <a:pt x="125" y="412"/>
                    </a:cubicBezTo>
                    <a:cubicBezTo>
                      <a:pt x="125" y="412"/>
                      <a:pt x="127" y="427"/>
                      <a:pt x="120" y="422"/>
                    </a:cubicBezTo>
                    <a:cubicBezTo>
                      <a:pt x="120" y="422"/>
                      <a:pt x="114" y="416"/>
                      <a:pt x="103" y="416"/>
                    </a:cubicBezTo>
                    <a:cubicBezTo>
                      <a:pt x="103" y="416"/>
                      <a:pt x="94" y="401"/>
                      <a:pt x="89" y="416"/>
                    </a:cubicBezTo>
                    <a:cubicBezTo>
                      <a:pt x="89" y="416"/>
                      <a:pt x="72" y="415"/>
                      <a:pt x="68" y="424"/>
                    </a:cubicBezTo>
                    <a:cubicBezTo>
                      <a:pt x="68" y="424"/>
                      <a:pt x="61" y="434"/>
                      <a:pt x="52" y="432"/>
                    </a:cubicBezTo>
                    <a:cubicBezTo>
                      <a:pt x="45" y="434"/>
                      <a:pt x="51" y="420"/>
                      <a:pt x="40" y="425"/>
                    </a:cubicBezTo>
                    <a:cubicBezTo>
                      <a:pt x="31" y="407"/>
                      <a:pt x="21" y="408"/>
                      <a:pt x="21" y="408"/>
                    </a:cubicBezTo>
                    <a:cubicBezTo>
                      <a:pt x="15" y="397"/>
                      <a:pt x="24" y="394"/>
                      <a:pt x="24" y="394"/>
                    </a:cubicBezTo>
                    <a:cubicBezTo>
                      <a:pt x="31" y="379"/>
                      <a:pt x="22" y="365"/>
                      <a:pt x="22" y="365"/>
                    </a:cubicBezTo>
                    <a:cubicBezTo>
                      <a:pt x="17" y="361"/>
                      <a:pt x="27" y="346"/>
                      <a:pt x="17" y="346"/>
                    </a:cubicBezTo>
                    <a:cubicBezTo>
                      <a:pt x="17" y="346"/>
                      <a:pt x="17" y="346"/>
                      <a:pt x="17" y="346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50" name="Freeform 46">
                <a:extLst>
                  <a:ext uri="{FF2B5EF4-FFF2-40B4-BE49-F238E27FC236}">
                    <a16:creationId xmlns="" xmlns:a16="http://schemas.microsoft.com/office/drawing/2014/main" id="{0A4B811E-4354-425E-8582-1C479A5AD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597" y="2989896"/>
                <a:ext cx="1134691" cy="830227"/>
              </a:xfrm>
              <a:custGeom>
                <a:avLst/>
                <a:gdLst/>
                <a:ahLst/>
                <a:cxnLst>
                  <a:cxn ang="0">
                    <a:pos x="326" y="70"/>
                  </a:cxn>
                  <a:cxn ang="0">
                    <a:pos x="324" y="92"/>
                  </a:cxn>
                  <a:cxn ang="0">
                    <a:pos x="327" y="112"/>
                  </a:cxn>
                  <a:cxn ang="0">
                    <a:pos x="349" y="123"/>
                  </a:cxn>
                  <a:cxn ang="0">
                    <a:pos x="363" y="137"/>
                  </a:cxn>
                  <a:cxn ang="0">
                    <a:pos x="383" y="152"/>
                  </a:cxn>
                  <a:cxn ang="0">
                    <a:pos x="393" y="160"/>
                  </a:cxn>
                  <a:cxn ang="0">
                    <a:pos x="390" y="185"/>
                  </a:cxn>
                  <a:cxn ang="0">
                    <a:pos x="383" y="198"/>
                  </a:cxn>
                  <a:cxn ang="0">
                    <a:pos x="380" y="216"/>
                  </a:cxn>
                  <a:cxn ang="0">
                    <a:pos x="359" y="221"/>
                  </a:cxn>
                  <a:cxn ang="0">
                    <a:pos x="343" y="246"/>
                  </a:cxn>
                  <a:cxn ang="0">
                    <a:pos x="315" y="250"/>
                  </a:cxn>
                  <a:cxn ang="0">
                    <a:pos x="285" y="265"/>
                  </a:cxn>
                  <a:cxn ang="0">
                    <a:pos x="270" y="284"/>
                  </a:cxn>
                  <a:cxn ang="0">
                    <a:pos x="266" y="301"/>
                  </a:cxn>
                  <a:cxn ang="0">
                    <a:pos x="263" y="321"/>
                  </a:cxn>
                  <a:cxn ang="0">
                    <a:pos x="242" y="318"/>
                  </a:cxn>
                  <a:cxn ang="0">
                    <a:pos x="219" y="307"/>
                  </a:cxn>
                  <a:cxn ang="0">
                    <a:pos x="185" y="299"/>
                  </a:cxn>
                  <a:cxn ang="0">
                    <a:pos x="168" y="298"/>
                  </a:cxn>
                  <a:cxn ang="0">
                    <a:pos x="150" y="284"/>
                  </a:cxn>
                  <a:cxn ang="0">
                    <a:pos x="136" y="273"/>
                  </a:cxn>
                  <a:cxn ang="0">
                    <a:pos x="126" y="260"/>
                  </a:cxn>
                  <a:cxn ang="0">
                    <a:pos x="96" y="249"/>
                  </a:cxn>
                  <a:cxn ang="0">
                    <a:pos x="84" y="240"/>
                  </a:cxn>
                  <a:cxn ang="0">
                    <a:pos x="75" y="210"/>
                  </a:cxn>
                  <a:cxn ang="0">
                    <a:pos x="74" y="188"/>
                  </a:cxn>
                  <a:cxn ang="0">
                    <a:pos x="73" y="174"/>
                  </a:cxn>
                  <a:cxn ang="0">
                    <a:pos x="58" y="161"/>
                  </a:cxn>
                  <a:cxn ang="0">
                    <a:pos x="43" y="143"/>
                  </a:cxn>
                  <a:cxn ang="0">
                    <a:pos x="36" y="128"/>
                  </a:cxn>
                  <a:cxn ang="0">
                    <a:pos x="34" y="110"/>
                  </a:cxn>
                  <a:cxn ang="0">
                    <a:pos x="24" y="99"/>
                  </a:cxn>
                  <a:cxn ang="0">
                    <a:pos x="15" y="79"/>
                  </a:cxn>
                  <a:cxn ang="0">
                    <a:pos x="0" y="63"/>
                  </a:cxn>
                  <a:cxn ang="0">
                    <a:pos x="3" y="46"/>
                  </a:cxn>
                  <a:cxn ang="0">
                    <a:pos x="22" y="38"/>
                  </a:cxn>
                  <a:cxn ang="0">
                    <a:pos x="44" y="38"/>
                  </a:cxn>
                  <a:cxn ang="0">
                    <a:pos x="76" y="38"/>
                  </a:cxn>
                  <a:cxn ang="0">
                    <a:pos x="96" y="27"/>
                  </a:cxn>
                  <a:cxn ang="0">
                    <a:pos x="109" y="9"/>
                  </a:cxn>
                  <a:cxn ang="0">
                    <a:pos x="126" y="9"/>
                  </a:cxn>
                  <a:cxn ang="0">
                    <a:pos x="146" y="13"/>
                  </a:cxn>
                  <a:cxn ang="0">
                    <a:pos x="181" y="16"/>
                  </a:cxn>
                  <a:cxn ang="0">
                    <a:pos x="198" y="13"/>
                  </a:cxn>
                  <a:cxn ang="0">
                    <a:pos x="214" y="13"/>
                  </a:cxn>
                  <a:cxn ang="0">
                    <a:pos x="229" y="13"/>
                  </a:cxn>
                  <a:cxn ang="0">
                    <a:pos x="246" y="3"/>
                  </a:cxn>
                  <a:cxn ang="0">
                    <a:pos x="256" y="30"/>
                  </a:cxn>
                  <a:cxn ang="0">
                    <a:pos x="264" y="52"/>
                  </a:cxn>
                  <a:cxn ang="0">
                    <a:pos x="271" y="59"/>
                  </a:cxn>
                  <a:cxn ang="0">
                    <a:pos x="274" y="68"/>
                  </a:cxn>
                  <a:cxn ang="0">
                    <a:pos x="282" y="78"/>
                  </a:cxn>
                  <a:cxn ang="0">
                    <a:pos x="303" y="71"/>
                  </a:cxn>
                  <a:cxn ang="0">
                    <a:pos x="326" y="70"/>
                  </a:cxn>
                  <a:cxn ang="0">
                    <a:pos x="326" y="70"/>
                  </a:cxn>
                </a:cxnLst>
                <a:rect l="0" t="0" r="r" b="b"/>
                <a:pathLst>
                  <a:path w="400" h="331">
                    <a:moveTo>
                      <a:pt x="326" y="70"/>
                    </a:moveTo>
                    <a:cubicBezTo>
                      <a:pt x="329" y="84"/>
                      <a:pt x="324" y="92"/>
                      <a:pt x="324" y="92"/>
                    </a:cubicBezTo>
                    <a:cubicBezTo>
                      <a:pt x="312" y="108"/>
                      <a:pt x="327" y="112"/>
                      <a:pt x="327" y="112"/>
                    </a:cubicBezTo>
                    <a:cubicBezTo>
                      <a:pt x="331" y="119"/>
                      <a:pt x="340" y="110"/>
                      <a:pt x="349" y="123"/>
                    </a:cubicBezTo>
                    <a:cubicBezTo>
                      <a:pt x="369" y="122"/>
                      <a:pt x="363" y="137"/>
                      <a:pt x="363" y="137"/>
                    </a:cubicBezTo>
                    <a:cubicBezTo>
                      <a:pt x="368" y="158"/>
                      <a:pt x="383" y="152"/>
                      <a:pt x="383" y="152"/>
                    </a:cubicBezTo>
                    <a:cubicBezTo>
                      <a:pt x="393" y="146"/>
                      <a:pt x="393" y="160"/>
                      <a:pt x="393" y="160"/>
                    </a:cubicBezTo>
                    <a:cubicBezTo>
                      <a:pt x="400" y="187"/>
                      <a:pt x="390" y="185"/>
                      <a:pt x="390" y="185"/>
                    </a:cubicBezTo>
                    <a:cubicBezTo>
                      <a:pt x="375" y="183"/>
                      <a:pt x="383" y="198"/>
                      <a:pt x="383" y="198"/>
                    </a:cubicBezTo>
                    <a:cubicBezTo>
                      <a:pt x="392" y="203"/>
                      <a:pt x="380" y="216"/>
                      <a:pt x="380" y="216"/>
                    </a:cubicBezTo>
                    <a:cubicBezTo>
                      <a:pt x="373" y="224"/>
                      <a:pt x="359" y="221"/>
                      <a:pt x="359" y="221"/>
                    </a:cubicBezTo>
                    <a:cubicBezTo>
                      <a:pt x="329" y="211"/>
                      <a:pt x="343" y="246"/>
                      <a:pt x="343" y="246"/>
                    </a:cubicBezTo>
                    <a:cubicBezTo>
                      <a:pt x="333" y="251"/>
                      <a:pt x="322" y="243"/>
                      <a:pt x="315" y="250"/>
                    </a:cubicBezTo>
                    <a:cubicBezTo>
                      <a:pt x="311" y="254"/>
                      <a:pt x="298" y="251"/>
                      <a:pt x="285" y="265"/>
                    </a:cubicBezTo>
                    <a:cubicBezTo>
                      <a:pt x="272" y="264"/>
                      <a:pt x="270" y="284"/>
                      <a:pt x="270" y="284"/>
                    </a:cubicBezTo>
                    <a:cubicBezTo>
                      <a:pt x="256" y="298"/>
                      <a:pt x="266" y="301"/>
                      <a:pt x="266" y="301"/>
                    </a:cubicBezTo>
                    <a:cubicBezTo>
                      <a:pt x="270" y="314"/>
                      <a:pt x="263" y="321"/>
                      <a:pt x="263" y="321"/>
                    </a:cubicBezTo>
                    <a:cubicBezTo>
                      <a:pt x="263" y="321"/>
                      <a:pt x="260" y="331"/>
                      <a:pt x="242" y="318"/>
                    </a:cubicBezTo>
                    <a:cubicBezTo>
                      <a:pt x="242" y="318"/>
                      <a:pt x="227" y="311"/>
                      <a:pt x="219" y="307"/>
                    </a:cubicBezTo>
                    <a:cubicBezTo>
                      <a:pt x="219" y="307"/>
                      <a:pt x="215" y="294"/>
                      <a:pt x="185" y="299"/>
                    </a:cubicBezTo>
                    <a:cubicBezTo>
                      <a:pt x="185" y="299"/>
                      <a:pt x="175" y="302"/>
                      <a:pt x="168" y="298"/>
                    </a:cubicBezTo>
                    <a:cubicBezTo>
                      <a:pt x="162" y="292"/>
                      <a:pt x="154" y="304"/>
                      <a:pt x="150" y="284"/>
                    </a:cubicBezTo>
                    <a:cubicBezTo>
                      <a:pt x="150" y="284"/>
                      <a:pt x="152" y="273"/>
                      <a:pt x="136" y="273"/>
                    </a:cubicBezTo>
                    <a:cubicBezTo>
                      <a:pt x="136" y="273"/>
                      <a:pt x="132" y="266"/>
                      <a:pt x="126" y="260"/>
                    </a:cubicBezTo>
                    <a:cubicBezTo>
                      <a:pt x="126" y="260"/>
                      <a:pt x="120" y="250"/>
                      <a:pt x="96" y="249"/>
                    </a:cubicBezTo>
                    <a:cubicBezTo>
                      <a:pt x="96" y="249"/>
                      <a:pt x="92" y="242"/>
                      <a:pt x="84" y="240"/>
                    </a:cubicBezTo>
                    <a:cubicBezTo>
                      <a:pt x="84" y="240"/>
                      <a:pt x="85" y="222"/>
                      <a:pt x="75" y="210"/>
                    </a:cubicBezTo>
                    <a:cubicBezTo>
                      <a:pt x="75" y="210"/>
                      <a:pt x="65" y="199"/>
                      <a:pt x="74" y="188"/>
                    </a:cubicBezTo>
                    <a:cubicBezTo>
                      <a:pt x="74" y="188"/>
                      <a:pt x="87" y="187"/>
                      <a:pt x="73" y="174"/>
                    </a:cubicBezTo>
                    <a:cubicBezTo>
                      <a:pt x="73" y="174"/>
                      <a:pt x="75" y="164"/>
                      <a:pt x="58" y="161"/>
                    </a:cubicBezTo>
                    <a:cubicBezTo>
                      <a:pt x="58" y="161"/>
                      <a:pt x="58" y="149"/>
                      <a:pt x="43" y="143"/>
                    </a:cubicBezTo>
                    <a:cubicBezTo>
                      <a:pt x="43" y="143"/>
                      <a:pt x="23" y="130"/>
                      <a:pt x="36" y="128"/>
                    </a:cubicBezTo>
                    <a:cubicBezTo>
                      <a:pt x="36" y="128"/>
                      <a:pt x="40" y="115"/>
                      <a:pt x="34" y="110"/>
                    </a:cubicBezTo>
                    <a:cubicBezTo>
                      <a:pt x="34" y="110"/>
                      <a:pt x="32" y="99"/>
                      <a:pt x="24" y="99"/>
                    </a:cubicBezTo>
                    <a:cubicBezTo>
                      <a:pt x="24" y="99"/>
                      <a:pt x="15" y="101"/>
                      <a:pt x="15" y="79"/>
                    </a:cubicBezTo>
                    <a:cubicBezTo>
                      <a:pt x="15" y="79"/>
                      <a:pt x="0" y="78"/>
                      <a:pt x="0" y="63"/>
                    </a:cubicBezTo>
                    <a:cubicBezTo>
                      <a:pt x="0" y="63"/>
                      <a:pt x="5" y="58"/>
                      <a:pt x="3" y="46"/>
                    </a:cubicBezTo>
                    <a:cubicBezTo>
                      <a:pt x="3" y="46"/>
                      <a:pt x="14" y="51"/>
                      <a:pt x="22" y="38"/>
                    </a:cubicBezTo>
                    <a:cubicBezTo>
                      <a:pt x="22" y="38"/>
                      <a:pt x="34" y="28"/>
                      <a:pt x="44" y="38"/>
                    </a:cubicBezTo>
                    <a:cubicBezTo>
                      <a:pt x="44" y="38"/>
                      <a:pt x="54" y="47"/>
                      <a:pt x="76" y="38"/>
                    </a:cubicBezTo>
                    <a:cubicBezTo>
                      <a:pt x="76" y="38"/>
                      <a:pt x="87" y="41"/>
                      <a:pt x="96" y="27"/>
                    </a:cubicBezTo>
                    <a:cubicBezTo>
                      <a:pt x="96" y="27"/>
                      <a:pt x="109" y="17"/>
                      <a:pt x="109" y="9"/>
                    </a:cubicBezTo>
                    <a:cubicBezTo>
                      <a:pt x="123" y="16"/>
                      <a:pt x="126" y="9"/>
                      <a:pt x="126" y="9"/>
                    </a:cubicBezTo>
                    <a:cubicBezTo>
                      <a:pt x="132" y="2"/>
                      <a:pt x="146" y="13"/>
                      <a:pt x="146" y="13"/>
                    </a:cubicBezTo>
                    <a:cubicBezTo>
                      <a:pt x="150" y="16"/>
                      <a:pt x="175" y="12"/>
                      <a:pt x="181" y="16"/>
                    </a:cubicBezTo>
                    <a:cubicBezTo>
                      <a:pt x="198" y="20"/>
                      <a:pt x="198" y="13"/>
                      <a:pt x="198" y="13"/>
                    </a:cubicBezTo>
                    <a:cubicBezTo>
                      <a:pt x="206" y="0"/>
                      <a:pt x="214" y="13"/>
                      <a:pt x="214" y="13"/>
                    </a:cubicBezTo>
                    <a:cubicBezTo>
                      <a:pt x="224" y="22"/>
                      <a:pt x="229" y="13"/>
                      <a:pt x="229" y="13"/>
                    </a:cubicBezTo>
                    <a:cubicBezTo>
                      <a:pt x="230" y="2"/>
                      <a:pt x="246" y="3"/>
                      <a:pt x="246" y="3"/>
                    </a:cubicBezTo>
                    <a:cubicBezTo>
                      <a:pt x="245" y="27"/>
                      <a:pt x="256" y="30"/>
                      <a:pt x="256" y="30"/>
                    </a:cubicBezTo>
                    <a:cubicBezTo>
                      <a:pt x="263" y="38"/>
                      <a:pt x="264" y="52"/>
                      <a:pt x="264" y="52"/>
                    </a:cubicBezTo>
                    <a:cubicBezTo>
                      <a:pt x="271" y="49"/>
                      <a:pt x="271" y="59"/>
                      <a:pt x="271" y="59"/>
                    </a:cubicBezTo>
                    <a:cubicBezTo>
                      <a:pt x="284" y="64"/>
                      <a:pt x="274" y="68"/>
                      <a:pt x="274" y="68"/>
                    </a:cubicBezTo>
                    <a:cubicBezTo>
                      <a:pt x="269" y="79"/>
                      <a:pt x="282" y="78"/>
                      <a:pt x="282" y="78"/>
                    </a:cubicBezTo>
                    <a:cubicBezTo>
                      <a:pt x="296" y="80"/>
                      <a:pt x="303" y="71"/>
                      <a:pt x="303" y="71"/>
                    </a:cubicBezTo>
                    <a:cubicBezTo>
                      <a:pt x="315" y="64"/>
                      <a:pt x="326" y="70"/>
                      <a:pt x="326" y="70"/>
                    </a:cubicBezTo>
                    <a:cubicBezTo>
                      <a:pt x="326" y="70"/>
                      <a:pt x="326" y="70"/>
                      <a:pt x="326" y="7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1" name="Freeform 45">
                <a:extLst>
                  <a:ext uri="{FF2B5EF4-FFF2-40B4-BE49-F238E27FC236}">
                    <a16:creationId xmlns="" xmlns:a16="http://schemas.microsoft.com/office/drawing/2014/main" id="{061BC5C7-E6EF-4E37-85C0-AA1644807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1407" y="2976344"/>
                <a:ext cx="1089731" cy="922474"/>
              </a:xfrm>
              <a:custGeom>
                <a:avLst/>
                <a:gdLst/>
                <a:ahLst/>
                <a:cxnLst>
                  <a:cxn ang="0">
                    <a:pos x="102" y="33"/>
                  </a:cxn>
                  <a:cxn ang="0">
                    <a:pos x="79" y="45"/>
                  </a:cxn>
                  <a:cxn ang="0">
                    <a:pos x="51" y="61"/>
                  </a:cxn>
                  <a:cxn ang="0">
                    <a:pos x="32" y="69"/>
                  </a:cxn>
                  <a:cxn ang="0">
                    <a:pos x="14" y="77"/>
                  </a:cxn>
                  <a:cxn ang="0">
                    <a:pos x="12" y="100"/>
                  </a:cxn>
                  <a:cxn ang="0">
                    <a:pos x="15" y="120"/>
                  </a:cxn>
                  <a:cxn ang="0">
                    <a:pos x="37" y="131"/>
                  </a:cxn>
                  <a:cxn ang="0">
                    <a:pos x="51" y="145"/>
                  </a:cxn>
                  <a:cxn ang="0">
                    <a:pos x="71" y="160"/>
                  </a:cxn>
                  <a:cxn ang="0">
                    <a:pos x="81" y="168"/>
                  </a:cxn>
                  <a:cxn ang="0">
                    <a:pos x="78" y="193"/>
                  </a:cxn>
                  <a:cxn ang="0">
                    <a:pos x="71" y="206"/>
                  </a:cxn>
                  <a:cxn ang="0">
                    <a:pos x="68" y="224"/>
                  </a:cxn>
                  <a:cxn ang="0">
                    <a:pos x="47" y="229"/>
                  </a:cxn>
                  <a:cxn ang="0">
                    <a:pos x="31" y="254"/>
                  </a:cxn>
                  <a:cxn ang="0">
                    <a:pos x="64" y="265"/>
                  </a:cxn>
                  <a:cxn ang="0">
                    <a:pos x="102" y="287"/>
                  </a:cxn>
                  <a:cxn ang="0">
                    <a:pos x="132" y="287"/>
                  </a:cxn>
                  <a:cxn ang="0">
                    <a:pos x="157" y="303"/>
                  </a:cxn>
                  <a:cxn ang="0">
                    <a:pos x="175" y="321"/>
                  </a:cxn>
                  <a:cxn ang="0">
                    <a:pos x="185" y="333"/>
                  </a:cxn>
                  <a:cxn ang="0">
                    <a:pos x="195" y="349"/>
                  </a:cxn>
                  <a:cxn ang="0">
                    <a:pos x="208" y="349"/>
                  </a:cxn>
                  <a:cxn ang="0">
                    <a:pos x="228" y="339"/>
                  </a:cxn>
                  <a:cxn ang="0">
                    <a:pos x="245" y="338"/>
                  </a:cxn>
                  <a:cxn ang="0">
                    <a:pos x="241" y="316"/>
                  </a:cxn>
                  <a:cxn ang="0">
                    <a:pos x="254" y="310"/>
                  </a:cxn>
                  <a:cxn ang="0">
                    <a:pos x="263" y="303"/>
                  </a:cxn>
                  <a:cxn ang="0">
                    <a:pos x="278" y="309"/>
                  </a:cxn>
                  <a:cxn ang="0">
                    <a:pos x="284" y="298"/>
                  </a:cxn>
                  <a:cxn ang="0">
                    <a:pos x="296" y="299"/>
                  </a:cxn>
                  <a:cxn ang="0">
                    <a:pos x="304" y="282"/>
                  </a:cxn>
                  <a:cxn ang="0">
                    <a:pos x="310" y="267"/>
                  </a:cxn>
                  <a:cxn ang="0">
                    <a:pos x="328" y="245"/>
                  </a:cxn>
                  <a:cxn ang="0">
                    <a:pos x="343" y="231"/>
                  </a:cxn>
                  <a:cxn ang="0">
                    <a:pos x="332" y="226"/>
                  </a:cxn>
                  <a:cxn ang="0">
                    <a:pos x="348" y="221"/>
                  </a:cxn>
                  <a:cxn ang="0">
                    <a:pos x="371" y="218"/>
                  </a:cxn>
                  <a:cxn ang="0">
                    <a:pos x="373" y="200"/>
                  </a:cxn>
                  <a:cxn ang="0">
                    <a:pos x="373" y="169"/>
                  </a:cxn>
                  <a:cxn ang="0">
                    <a:pos x="376" y="153"/>
                  </a:cxn>
                  <a:cxn ang="0">
                    <a:pos x="380" y="134"/>
                  </a:cxn>
                  <a:cxn ang="0">
                    <a:pos x="377" y="120"/>
                  </a:cxn>
                  <a:cxn ang="0">
                    <a:pos x="384" y="103"/>
                  </a:cxn>
                  <a:cxn ang="0">
                    <a:pos x="381" y="87"/>
                  </a:cxn>
                  <a:cxn ang="0">
                    <a:pos x="374" y="80"/>
                  </a:cxn>
                  <a:cxn ang="0">
                    <a:pos x="346" y="65"/>
                  </a:cxn>
                  <a:cxn ang="0">
                    <a:pos x="328" y="41"/>
                  </a:cxn>
                  <a:cxn ang="0">
                    <a:pos x="318" y="21"/>
                  </a:cxn>
                  <a:cxn ang="0">
                    <a:pos x="308" y="8"/>
                  </a:cxn>
                  <a:cxn ang="0">
                    <a:pos x="292" y="3"/>
                  </a:cxn>
                  <a:cxn ang="0">
                    <a:pos x="259" y="22"/>
                  </a:cxn>
                  <a:cxn ang="0">
                    <a:pos x="230" y="35"/>
                  </a:cxn>
                  <a:cxn ang="0">
                    <a:pos x="219" y="45"/>
                  </a:cxn>
                  <a:cxn ang="0">
                    <a:pos x="203" y="45"/>
                  </a:cxn>
                  <a:cxn ang="0">
                    <a:pos x="184" y="39"/>
                  </a:cxn>
                  <a:cxn ang="0">
                    <a:pos x="166" y="30"/>
                  </a:cxn>
                  <a:cxn ang="0">
                    <a:pos x="141" y="14"/>
                  </a:cxn>
                  <a:cxn ang="0">
                    <a:pos x="112" y="25"/>
                  </a:cxn>
                  <a:cxn ang="0">
                    <a:pos x="102" y="33"/>
                  </a:cxn>
                  <a:cxn ang="0">
                    <a:pos x="102" y="33"/>
                  </a:cxn>
                </a:cxnLst>
                <a:rect l="0" t="0" r="r" b="b"/>
                <a:pathLst>
                  <a:path w="385" h="369">
                    <a:moveTo>
                      <a:pt x="102" y="33"/>
                    </a:moveTo>
                    <a:cubicBezTo>
                      <a:pt x="102" y="47"/>
                      <a:pt x="83" y="39"/>
                      <a:pt x="79" y="45"/>
                    </a:cubicBezTo>
                    <a:cubicBezTo>
                      <a:pt x="75" y="39"/>
                      <a:pt x="54" y="46"/>
                      <a:pt x="51" y="61"/>
                    </a:cubicBezTo>
                    <a:cubicBezTo>
                      <a:pt x="51" y="61"/>
                      <a:pt x="37" y="57"/>
                      <a:pt x="32" y="69"/>
                    </a:cubicBezTo>
                    <a:cubicBezTo>
                      <a:pt x="32" y="69"/>
                      <a:pt x="21" y="68"/>
                      <a:pt x="14" y="77"/>
                    </a:cubicBezTo>
                    <a:cubicBezTo>
                      <a:pt x="17" y="91"/>
                      <a:pt x="12" y="100"/>
                      <a:pt x="12" y="100"/>
                    </a:cubicBezTo>
                    <a:cubicBezTo>
                      <a:pt x="0" y="116"/>
                      <a:pt x="15" y="120"/>
                      <a:pt x="15" y="120"/>
                    </a:cubicBezTo>
                    <a:cubicBezTo>
                      <a:pt x="19" y="127"/>
                      <a:pt x="28" y="118"/>
                      <a:pt x="37" y="131"/>
                    </a:cubicBezTo>
                    <a:cubicBezTo>
                      <a:pt x="57" y="130"/>
                      <a:pt x="51" y="145"/>
                      <a:pt x="51" y="145"/>
                    </a:cubicBezTo>
                    <a:cubicBezTo>
                      <a:pt x="56" y="166"/>
                      <a:pt x="71" y="160"/>
                      <a:pt x="71" y="160"/>
                    </a:cubicBezTo>
                    <a:cubicBezTo>
                      <a:pt x="81" y="154"/>
                      <a:pt x="81" y="168"/>
                      <a:pt x="81" y="168"/>
                    </a:cubicBezTo>
                    <a:cubicBezTo>
                      <a:pt x="88" y="195"/>
                      <a:pt x="78" y="193"/>
                      <a:pt x="78" y="193"/>
                    </a:cubicBezTo>
                    <a:cubicBezTo>
                      <a:pt x="63" y="191"/>
                      <a:pt x="71" y="206"/>
                      <a:pt x="71" y="206"/>
                    </a:cubicBezTo>
                    <a:cubicBezTo>
                      <a:pt x="80" y="211"/>
                      <a:pt x="68" y="224"/>
                      <a:pt x="68" y="224"/>
                    </a:cubicBezTo>
                    <a:cubicBezTo>
                      <a:pt x="61" y="232"/>
                      <a:pt x="47" y="229"/>
                      <a:pt x="47" y="229"/>
                    </a:cubicBezTo>
                    <a:cubicBezTo>
                      <a:pt x="17" y="219"/>
                      <a:pt x="31" y="254"/>
                      <a:pt x="31" y="254"/>
                    </a:cubicBezTo>
                    <a:cubicBezTo>
                      <a:pt x="33" y="259"/>
                      <a:pt x="54" y="250"/>
                      <a:pt x="64" y="265"/>
                    </a:cubicBezTo>
                    <a:cubicBezTo>
                      <a:pt x="82" y="281"/>
                      <a:pt x="90" y="290"/>
                      <a:pt x="102" y="287"/>
                    </a:cubicBezTo>
                    <a:cubicBezTo>
                      <a:pt x="116" y="289"/>
                      <a:pt x="132" y="287"/>
                      <a:pt x="132" y="287"/>
                    </a:cubicBezTo>
                    <a:cubicBezTo>
                      <a:pt x="159" y="271"/>
                      <a:pt x="157" y="303"/>
                      <a:pt x="157" y="303"/>
                    </a:cubicBezTo>
                    <a:cubicBezTo>
                      <a:pt x="180" y="313"/>
                      <a:pt x="175" y="321"/>
                      <a:pt x="175" y="321"/>
                    </a:cubicBezTo>
                    <a:cubicBezTo>
                      <a:pt x="178" y="332"/>
                      <a:pt x="185" y="333"/>
                      <a:pt x="185" y="333"/>
                    </a:cubicBezTo>
                    <a:cubicBezTo>
                      <a:pt x="197" y="338"/>
                      <a:pt x="195" y="349"/>
                      <a:pt x="195" y="349"/>
                    </a:cubicBezTo>
                    <a:cubicBezTo>
                      <a:pt x="197" y="369"/>
                      <a:pt x="208" y="349"/>
                      <a:pt x="208" y="349"/>
                    </a:cubicBezTo>
                    <a:cubicBezTo>
                      <a:pt x="215" y="330"/>
                      <a:pt x="228" y="339"/>
                      <a:pt x="228" y="339"/>
                    </a:cubicBezTo>
                    <a:cubicBezTo>
                      <a:pt x="230" y="348"/>
                      <a:pt x="245" y="338"/>
                      <a:pt x="245" y="338"/>
                    </a:cubicBezTo>
                    <a:cubicBezTo>
                      <a:pt x="248" y="321"/>
                      <a:pt x="240" y="325"/>
                      <a:pt x="241" y="316"/>
                    </a:cubicBezTo>
                    <a:cubicBezTo>
                      <a:pt x="241" y="316"/>
                      <a:pt x="239" y="303"/>
                      <a:pt x="254" y="310"/>
                    </a:cubicBezTo>
                    <a:cubicBezTo>
                      <a:pt x="259" y="313"/>
                      <a:pt x="260" y="304"/>
                      <a:pt x="263" y="303"/>
                    </a:cubicBezTo>
                    <a:cubicBezTo>
                      <a:pt x="263" y="303"/>
                      <a:pt x="270" y="309"/>
                      <a:pt x="278" y="309"/>
                    </a:cubicBezTo>
                    <a:cubicBezTo>
                      <a:pt x="278" y="309"/>
                      <a:pt x="273" y="303"/>
                      <a:pt x="284" y="298"/>
                    </a:cubicBezTo>
                    <a:cubicBezTo>
                      <a:pt x="284" y="298"/>
                      <a:pt x="290" y="292"/>
                      <a:pt x="296" y="299"/>
                    </a:cubicBezTo>
                    <a:cubicBezTo>
                      <a:pt x="296" y="299"/>
                      <a:pt x="291" y="288"/>
                      <a:pt x="304" y="282"/>
                    </a:cubicBezTo>
                    <a:cubicBezTo>
                      <a:pt x="304" y="282"/>
                      <a:pt x="316" y="278"/>
                      <a:pt x="310" y="267"/>
                    </a:cubicBezTo>
                    <a:cubicBezTo>
                      <a:pt x="310" y="267"/>
                      <a:pt x="310" y="259"/>
                      <a:pt x="328" y="245"/>
                    </a:cubicBezTo>
                    <a:cubicBezTo>
                      <a:pt x="328" y="245"/>
                      <a:pt x="343" y="240"/>
                      <a:pt x="343" y="231"/>
                    </a:cubicBezTo>
                    <a:cubicBezTo>
                      <a:pt x="343" y="224"/>
                      <a:pt x="329" y="232"/>
                      <a:pt x="332" y="226"/>
                    </a:cubicBezTo>
                    <a:cubicBezTo>
                      <a:pt x="332" y="226"/>
                      <a:pt x="337" y="212"/>
                      <a:pt x="348" y="221"/>
                    </a:cubicBezTo>
                    <a:cubicBezTo>
                      <a:pt x="348" y="221"/>
                      <a:pt x="364" y="223"/>
                      <a:pt x="371" y="218"/>
                    </a:cubicBezTo>
                    <a:cubicBezTo>
                      <a:pt x="371" y="218"/>
                      <a:pt x="383" y="203"/>
                      <a:pt x="373" y="200"/>
                    </a:cubicBezTo>
                    <a:cubicBezTo>
                      <a:pt x="373" y="200"/>
                      <a:pt x="368" y="193"/>
                      <a:pt x="373" y="169"/>
                    </a:cubicBezTo>
                    <a:cubicBezTo>
                      <a:pt x="373" y="169"/>
                      <a:pt x="382" y="163"/>
                      <a:pt x="376" y="153"/>
                    </a:cubicBezTo>
                    <a:cubicBezTo>
                      <a:pt x="369" y="142"/>
                      <a:pt x="385" y="141"/>
                      <a:pt x="380" y="134"/>
                    </a:cubicBezTo>
                    <a:cubicBezTo>
                      <a:pt x="380" y="134"/>
                      <a:pt x="373" y="128"/>
                      <a:pt x="377" y="120"/>
                    </a:cubicBezTo>
                    <a:cubicBezTo>
                      <a:pt x="381" y="118"/>
                      <a:pt x="376" y="110"/>
                      <a:pt x="384" y="103"/>
                    </a:cubicBezTo>
                    <a:cubicBezTo>
                      <a:pt x="384" y="103"/>
                      <a:pt x="376" y="96"/>
                      <a:pt x="381" y="87"/>
                    </a:cubicBezTo>
                    <a:cubicBezTo>
                      <a:pt x="376" y="87"/>
                      <a:pt x="374" y="80"/>
                      <a:pt x="374" y="80"/>
                    </a:cubicBezTo>
                    <a:cubicBezTo>
                      <a:pt x="363" y="63"/>
                      <a:pt x="346" y="65"/>
                      <a:pt x="346" y="65"/>
                    </a:cubicBezTo>
                    <a:cubicBezTo>
                      <a:pt x="336" y="46"/>
                      <a:pt x="328" y="41"/>
                      <a:pt x="328" y="41"/>
                    </a:cubicBezTo>
                    <a:cubicBezTo>
                      <a:pt x="330" y="17"/>
                      <a:pt x="318" y="21"/>
                      <a:pt x="318" y="21"/>
                    </a:cubicBezTo>
                    <a:cubicBezTo>
                      <a:pt x="307" y="17"/>
                      <a:pt x="308" y="8"/>
                      <a:pt x="308" y="8"/>
                    </a:cubicBezTo>
                    <a:cubicBezTo>
                      <a:pt x="307" y="0"/>
                      <a:pt x="292" y="3"/>
                      <a:pt x="292" y="3"/>
                    </a:cubicBezTo>
                    <a:cubicBezTo>
                      <a:pt x="270" y="28"/>
                      <a:pt x="259" y="22"/>
                      <a:pt x="259" y="22"/>
                    </a:cubicBezTo>
                    <a:cubicBezTo>
                      <a:pt x="241" y="19"/>
                      <a:pt x="230" y="35"/>
                      <a:pt x="230" y="35"/>
                    </a:cubicBezTo>
                    <a:cubicBezTo>
                      <a:pt x="216" y="39"/>
                      <a:pt x="219" y="45"/>
                      <a:pt x="219" y="45"/>
                    </a:cubicBezTo>
                    <a:cubicBezTo>
                      <a:pt x="208" y="57"/>
                      <a:pt x="203" y="45"/>
                      <a:pt x="203" y="45"/>
                    </a:cubicBezTo>
                    <a:cubicBezTo>
                      <a:pt x="192" y="24"/>
                      <a:pt x="184" y="39"/>
                      <a:pt x="184" y="39"/>
                    </a:cubicBezTo>
                    <a:cubicBezTo>
                      <a:pt x="173" y="46"/>
                      <a:pt x="166" y="30"/>
                      <a:pt x="166" y="30"/>
                    </a:cubicBezTo>
                    <a:cubicBezTo>
                      <a:pt x="157" y="10"/>
                      <a:pt x="141" y="14"/>
                      <a:pt x="141" y="14"/>
                    </a:cubicBezTo>
                    <a:cubicBezTo>
                      <a:pt x="118" y="12"/>
                      <a:pt x="112" y="25"/>
                      <a:pt x="112" y="25"/>
                    </a:cubicBezTo>
                    <a:cubicBezTo>
                      <a:pt x="109" y="32"/>
                      <a:pt x="105" y="33"/>
                      <a:pt x="102" y="33"/>
                    </a:cubicBezTo>
                    <a:cubicBezTo>
                      <a:pt x="102" y="33"/>
                      <a:pt x="102" y="33"/>
                      <a:pt x="102" y="33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2" name="Freeform 44">
                <a:extLst>
                  <a:ext uri="{FF2B5EF4-FFF2-40B4-BE49-F238E27FC236}">
                    <a16:creationId xmlns="" xmlns:a16="http://schemas.microsoft.com/office/drawing/2014/main" id="{C1F458A6-22AB-4A79-A228-81F987D4C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4037" y="3119840"/>
                <a:ext cx="817834" cy="973722"/>
              </a:xfrm>
              <a:custGeom>
                <a:avLst/>
                <a:gdLst/>
                <a:ahLst/>
                <a:cxnLst>
                  <a:cxn ang="0">
                    <a:pos x="4" y="161"/>
                  </a:cxn>
                  <a:cxn ang="0">
                    <a:pos x="5" y="143"/>
                  </a:cxn>
                  <a:cxn ang="0">
                    <a:pos x="5" y="112"/>
                  </a:cxn>
                  <a:cxn ang="0">
                    <a:pos x="8" y="96"/>
                  </a:cxn>
                  <a:cxn ang="0">
                    <a:pos x="12" y="77"/>
                  </a:cxn>
                  <a:cxn ang="0">
                    <a:pos x="9" y="63"/>
                  </a:cxn>
                  <a:cxn ang="0">
                    <a:pos x="16" y="46"/>
                  </a:cxn>
                  <a:cxn ang="0">
                    <a:pos x="13" y="30"/>
                  </a:cxn>
                  <a:cxn ang="0">
                    <a:pos x="20" y="29"/>
                  </a:cxn>
                  <a:cxn ang="0">
                    <a:pos x="30" y="15"/>
                  </a:cxn>
                  <a:cxn ang="0">
                    <a:pos x="38" y="2"/>
                  </a:cxn>
                  <a:cxn ang="0">
                    <a:pos x="56" y="15"/>
                  </a:cxn>
                  <a:cxn ang="0">
                    <a:pos x="73" y="17"/>
                  </a:cxn>
                  <a:cxn ang="0">
                    <a:pos x="96" y="26"/>
                  </a:cxn>
                  <a:cxn ang="0">
                    <a:pos x="115" y="33"/>
                  </a:cxn>
                  <a:cxn ang="0">
                    <a:pos x="137" y="33"/>
                  </a:cxn>
                  <a:cxn ang="0">
                    <a:pos x="155" y="36"/>
                  </a:cxn>
                  <a:cxn ang="0">
                    <a:pos x="176" y="45"/>
                  </a:cxn>
                  <a:cxn ang="0">
                    <a:pos x="192" y="46"/>
                  </a:cxn>
                  <a:cxn ang="0">
                    <a:pos x="201" y="56"/>
                  </a:cxn>
                  <a:cxn ang="0">
                    <a:pos x="221" y="67"/>
                  </a:cxn>
                  <a:cxn ang="0">
                    <a:pos x="242" y="68"/>
                  </a:cxn>
                  <a:cxn ang="0">
                    <a:pos x="260" y="58"/>
                  </a:cxn>
                  <a:cxn ang="0">
                    <a:pos x="261" y="72"/>
                  </a:cxn>
                  <a:cxn ang="0">
                    <a:pos x="265" y="98"/>
                  </a:cxn>
                  <a:cxn ang="0">
                    <a:pos x="258" y="146"/>
                  </a:cxn>
                  <a:cxn ang="0">
                    <a:pos x="235" y="165"/>
                  </a:cxn>
                  <a:cxn ang="0">
                    <a:pos x="232" y="183"/>
                  </a:cxn>
                  <a:cxn ang="0">
                    <a:pos x="251" y="191"/>
                  </a:cxn>
                  <a:cxn ang="0">
                    <a:pos x="262" y="195"/>
                  </a:cxn>
                  <a:cxn ang="0">
                    <a:pos x="269" y="202"/>
                  </a:cxn>
                  <a:cxn ang="0">
                    <a:pos x="254" y="205"/>
                  </a:cxn>
                  <a:cxn ang="0">
                    <a:pos x="236" y="213"/>
                  </a:cxn>
                  <a:cxn ang="0">
                    <a:pos x="232" y="238"/>
                  </a:cxn>
                  <a:cxn ang="0">
                    <a:pos x="243" y="249"/>
                  </a:cxn>
                  <a:cxn ang="0">
                    <a:pos x="259" y="268"/>
                  </a:cxn>
                  <a:cxn ang="0">
                    <a:pos x="265" y="290"/>
                  </a:cxn>
                  <a:cxn ang="0">
                    <a:pos x="269" y="297"/>
                  </a:cxn>
                  <a:cxn ang="0">
                    <a:pos x="269" y="319"/>
                  </a:cxn>
                  <a:cxn ang="0">
                    <a:pos x="262" y="364"/>
                  </a:cxn>
                  <a:cxn ang="0">
                    <a:pos x="247" y="386"/>
                  </a:cxn>
                  <a:cxn ang="0">
                    <a:pos x="194" y="389"/>
                  </a:cxn>
                  <a:cxn ang="0">
                    <a:pos x="170" y="390"/>
                  </a:cxn>
                  <a:cxn ang="0">
                    <a:pos x="170" y="390"/>
                  </a:cxn>
                  <a:cxn ang="0">
                    <a:pos x="170" y="378"/>
                  </a:cxn>
                  <a:cxn ang="0">
                    <a:pos x="170" y="378"/>
                  </a:cxn>
                  <a:cxn ang="0">
                    <a:pos x="154" y="362"/>
                  </a:cxn>
                  <a:cxn ang="0">
                    <a:pos x="137" y="356"/>
                  </a:cxn>
                  <a:cxn ang="0">
                    <a:pos x="111" y="343"/>
                  </a:cxn>
                  <a:cxn ang="0">
                    <a:pos x="89" y="304"/>
                  </a:cxn>
                  <a:cxn ang="0">
                    <a:pos x="73" y="295"/>
                  </a:cxn>
                  <a:cxn ang="0">
                    <a:pos x="64" y="272"/>
                  </a:cxn>
                  <a:cxn ang="0">
                    <a:pos x="62" y="251"/>
                  </a:cxn>
                  <a:cxn ang="0">
                    <a:pos x="60" y="238"/>
                  </a:cxn>
                  <a:cxn ang="0">
                    <a:pos x="53" y="222"/>
                  </a:cxn>
                  <a:cxn ang="0">
                    <a:pos x="39" y="209"/>
                  </a:cxn>
                  <a:cxn ang="0">
                    <a:pos x="30" y="201"/>
                  </a:cxn>
                  <a:cxn ang="0">
                    <a:pos x="30" y="185"/>
                  </a:cxn>
                  <a:cxn ang="0">
                    <a:pos x="19" y="173"/>
                  </a:cxn>
                  <a:cxn ang="0">
                    <a:pos x="10" y="169"/>
                  </a:cxn>
                  <a:cxn ang="0">
                    <a:pos x="4" y="161"/>
                  </a:cxn>
                  <a:cxn ang="0">
                    <a:pos x="4" y="161"/>
                  </a:cxn>
                </a:cxnLst>
                <a:rect l="0" t="0" r="r" b="b"/>
                <a:pathLst>
                  <a:path w="289" h="390">
                    <a:moveTo>
                      <a:pt x="4" y="161"/>
                    </a:moveTo>
                    <a:cubicBezTo>
                      <a:pt x="4" y="161"/>
                      <a:pt x="15" y="146"/>
                      <a:pt x="5" y="143"/>
                    </a:cubicBezTo>
                    <a:cubicBezTo>
                      <a:pt x="5" y="143"/>
                      <a:pt x="0" y="136"/>
                      <a:pt x="5" y="112"/>
                    </a:cubicBezTo>
                    <a:cubicBezTo>
                      <a:pt x="5" y="112"/>
                      <a:pt x="14" y="106"/>
                      <a:pt x="8" y="96"/>
                    </a:cubicBezTo>
                    <a:cubicBezTo>
                      <a:pt x="1" y="85"/>
                      <a:pt x="17" y="84"/>
                      <a:pt x="12" y="77"/>
                    </a:cubicBezTo>
                    <a:cubicBezTo>
                      <a:pt x="12" y="77"/>
                      <a:pt x="5" y="71"/>
                      <a:pt x="9" y="63"/>
                    </a:cubicBezTo>
                    <a:cubicBezTo>
                      <a:pt x="13" y="61"/>
                      <a:pt x="8" y="53"/>
                      <a:pt x="16" y="46"/>
                    </a:cubicBezTo>
                    <a:cubicBezTo>
                      <a:pt x="16" y="46"/>
                      <a:pt x="8" y="39"/>
                      <a:pt x="13" y="30"/>
                    </a:cubicBezTo>
                    <a:cubicBezTo>
                      <a:pt x="16" y="31"/>
                      <a:pt x="18" y="30"/>
                      <a:pt x="20" y="29"/>
                    </a:cubicBezTo>
                    <a:cubicBezTo>
                      <a:pt x="20" y="29"/>
                      <a:pt x="31" y="32"/>
                      <a:pt x="30" y="15"/>
                    </a:cubicBezTo>
                    <a:cubicBezTo>
                      <a:pt x="30" y="15"/>
                      <a:pt x="25" y="1"/>
                      <a:pt x="38" y="2"/>
                    </a:cubicBezTo>
                    <a:cubicBezTo>
                      <a:pt x="49" y="0"/>
                      <a:pt x="44" y="11"/>
                      <a:pt x="56" y="15"/>
                    </a:cubicBezTo>
                    <a:cubicBezTo>
                      <a:pt x="56" y="15"/>
                      <a:pt x="67" y="21"/>
                      <a:pt x="73" y="17"/>
                    </a:cubicBezTo>
                    <a:cubicBezTo>
                      <a:pt x="73" y="17"/>
                      <a:pt x="87" y="11"/>
                      <a:pt x="96" y="26"/>
                    </a:cubicBezTo>
                    <a:cubicBezTo>
                      <a:pt x="96" y="26"/>
                      <a:pt x="115" y="28"/>
                      <a:pt x="115" y="33"/>
                    </a:cubicBezTo>
                    <a:cubicBezTo>
                      <a:pt x="115" y="33"/>
                      <a:pt x="126" y="47"/>
                      <a:pt x="137" y="33"/>
                    </a:cubicBezTo>
                    <a:cubicBezTo>
                      <a:pt x="137" y="33"/>
                      <a:pt x="145" y="8"/>
                      <a:pt x="155" y="36"/>
                    </a:cubicBezTo>
                    <a:cubicBezTo>
                      <a:pt x="155" y="36"/>
                      <a:pt x="160" y="52"/>
                      <a:pt x="176" y="45"/>
                    </a:cubicBezTo>
                    <a:cubicBezTo>
                      <a:pt x="176" y="45"/>
                      <a:pt x="181" y="39"/>
                      <a:pt x="192" y="46"/>
                    </a:cubicBezTo>
                    <a:cubicBezTo>
                      <a:pt x="192" y="46"/>
                      <a:pt x="203" y="43"/>
                      <a:pt x="201" y="56"/>
                    </a:cubicBezTo>
                    <a:cubicBezTo>
                      <a:pt x="201" y="56"/>
                      <a:pt x="204" y="70"/>
                      <a:pt x="221" y="67"/>
                    </a:cubicBezTo>
                    <a:cubicBezTo>
                      <a:pt x="221" y="67"/>
                      <a:pt x="226" y="81"/>
                      <a:pt x="242" y="68"/>
                    </a:cubicBezTo>
                    <a:cubicBezTo>
                      <a:pt x="242" y="68"/>
                      <a:pt x="245" y="57"/>
                      <a:pt x="260" y="58"/>
                    </a:cubicBezTo>
                    <a:cubicBezTo>
                      <a:pt x="260" y="58"/>
                      <a:pt x="276" y="61"/>
                      <a:pt x="261" y="72"/>
                    </a:cubicBezTo>
                    <a:cubicBezTo>
                      <a:pt x="261" y="72"/>
                      <a:pt x="245" y="77"/>
                      <a:pt x="265" y="98"/>
                    </a:cubicBezTo>
                    <a:cubicBezTo>
                      <a:pt x="265" y="98"/>
                      <a:pt x="288" y="117"/>
                      <a:pt x="258" y="146"/>
                    </a:cubicBezTo>
                    <a:cubicBezTo>
                      <a:pt x="255" y="170"/>
                      <a:pt x="240" y="158"/>
                      <a:pt x="235" y="165"/>
                    </a:cubicBezTo>
                    <a:cubicBezTo>
                      <a:pt x="235" y="165"/>
                      <a:pt x="219" y="168"/>
                      <a:pt x="232" y="183"/>
                    </a:cubicBezTo>
                    <a:cubicBezTo>
                      <a:pt x="232" y="183"/>
                      <a:pt x="231" y="194"/>
                      <a:pt x="251" y="191"/>
                    </a:cubicBezTo>
                    <a:cubicBezTo>
                      <a:pt x="251" y="191"/>
                      <a:pt x="257" y="191"/>
                      <a:pt x="262" y="195"/>
                    </a:cubicBezTo>
                    <a:cubicBezTo>
                      <a:pt x="273" y="181"/>
                      <a:pt x="280" y="194"/>
                      <a:pt x="269" y="202"/>
                    </a:cubicBezTo>
                    <a:cubicBezTo>
                      <a:pt x="269" y="202"/>
                      <a:pt x="272" y="209"/>
                      <a:pt x="254" y="205"/>
                    </a:cubicBezTo>
                    <a:cubicBezTo>
                      <a:pt x="254" y="205"/>
                      <a:pt x="245" y="197"/>
                      <a:pt x="236" y="213"/>
                    </a:cubicBezTo>
                    <a:cubicBezTo>
                      <a:pt x="236" y="213"/>
                      <a:pt x="232" y="224"/>
                      <a:pt x="232" y="238"/>
                    </a:cubicBezTo>
                    <a:cubicBezTo>
                      <a:pt x="232" y="238"/>
                      <a:pt x="226" y="252"/>
                      <a:pt x="243" y="249"/>
                    </a:cubicBezTo>
                    <a:cubicBezTo>
                      <a:pt x="243" y="249"/>
                      <a:pt x="259" y="244"/>
                      <a:pt x="259" y="268"/>
                    </a:cubicBezTo>
                    <a:cubicBezTo>
                      <a:pt x="259" y="268"/>
                      <a:pt x="271" y="285"/>
                      <a:pt x="265" y="290"/>
                    </a:cubicBezTo>
                    <a:cubicBezTo>
                      <a:pt x="265" y="290"/>
                      <a:pt x="252" y="294"/>
                      <a:pt x="269" y="297"/>
                    </a:cubicBezTo>
                    <a:cubicBezTo>
                      <a:pt x="269" y="297"/>
                      <a:pt x="289" y="289"/>
                      <a:pt x="269" y="319"/>
                    </a:cubicBezTo>
                    <a:cubicBezTo>
                      <a:pt x="269" y="319"/>
                      <a:pt x="262" y="334"/>
                      <a:pt x="262" y="364"/>
                    </a:cubicBezTo>
                    <a:cubicBezTo>
                      <a:pt x="263" y="387"/>
                      <a:pt x="265" y="385"/>
                      <a:pt x="247" y="386"/>
                    </a:cubicBezTo>
                    <a:cubicBezTo>
                      <a:pt x="247" y="386"/>
                      <a:pt x="223" y="383"/>
                      <a:pt x="194" y="389"/>
                    </a:cubicBezTo>
                    <a:cubicBezTo>
                      <a:pt x="194" y="389"/>
                      <a:pt x="185" y="390"/>
                      <a:pt x="170" y="390"/>
                    </a:cubicBezTo>
                    <a:cubicBezTo>
                      <a:pt x="170" y="390"/>
                      <a:pt x="170" y="390"/>
                      <a:pt x="170" y="390"/>
                    </a:cubicBezTo>
                    <a:cubicBezTo>
                      <a:pt x="170" y="378"/>
                      <a:pt x="170" y="378"/>
                      <a:pt x="170" y="378"/>
                    </a:cubicBezTo>
                    <a:cubicBezTo>
                      <a:pt x="170" y="378"/>
                      <a:pt x="170" y="378"/>
                      <a:pt x="170" y="378"/>
                    </a:cubicBezTo>
                    <a:cubicBezTo>
                      <a:pt x="170" y="378"/>
                      <a:pt x="174" y="363"/>
                      <a:pt x="154" y="362"/>
                    </a:cubicBezTo>
                    <a:cubicBezTo>
                      <a:pt x="154" y="362"/>
                      <a:pt x="141" y="367"/>
                      <a:pt x="137" y="356"/>
                    </a:cubicBezTo>
                    <a:cubicBezTo>
                      <a:pt x="137" y="356"/>
                      <a:pt x="147" y="348"/>
                      <a:pt x="111" y="343"/>
                    </a:cubicBezTo>
                    <a:cubicBezTo>
                      <a:pt x="111" y="343"/>
                      <a:pt x="115" y="327"/>
                      <a:pt x="89" y="304"/>
                    </a:cubicBezTo>
                    <a:cubicBezTo>
                      <a:pt x="89" y="304"/>
                      <a:pt x="91" y="296"/>
                      <a:pt x="73" y="295"/>
                    </a:cubicBezTo>
                    <a:cubicBezTo>
                      <a:pt x="74" y="279"/>
                      <a:pt x="63" y="285"/>
                      <a:pt x="64" y="272"/>
                    </a:cubicBezTo>
                    <a:cubicBezTo>
                      <a:pt x="64" y="272"/>
                      <a:pt x="56" y="268"/>
                      <a:pt x="62" y="251"/>
                    </a:cubicBezTo>
                    <a:cubicBezTo>
                      <a:pt x="69" y="247"/>
                      <a:pt x="56" y="243"/>
                      <a:pt x="60" y="238"/>
                    </a:cubicBezTo>
                    <a:cubicBezTo>
                      <a:pt x="60" y="238"/>
                      <a:pt x="72" y="236"/>
                      <a:pt x="53" y="222"/>
                    </a:cubicBezTo>
                    <a:cubicBezTo>
                      <a:pt x="53" y="222"/>
                      <a:pt x="56" y="209"/>
                      <a:pt x="39" y="209"/>
                    </a:cubicBezTo>
                    <a:cubicBezTo>
                      <a:pt x="39" y="209"/>
                      <a:pt x="17" y="210"/>
                      <a:pt x="30" y="201"/>
                    </a:cubicBezTo>
                    <a:cubicBezTo>
                      <a:pt x="40" y="198"/>
                      <a:pt x="28" y="194"/>
                      <a:pt x="30" y="185"/>
                    </a:cubicBezTo>
                    <a:cubicBezTo>
                      <a:pt x="30" y="185"/>
                      <a:pt x="33" y="166"/>
                      <a:pt x="19" y="173"/>
                    </a:cubicBezTo>
                    <a:cubicBezTo>
                      <a:pt x="19" y="173"/>
                      <a:pt x="9" y="175"/>
                      <a:pt x="10" y="169"/>
                    </a:cubicBezTo>
                    <a:cubicBezTo>
                      <a:pt x="10" y="169"/>
                      <a:pt x="14" y="162"/>
                      <a:pt x="4" y="161"/>
                    </a:cubicBezTo>
                    <a:cubicBezTo>
                      <a:pt x="4" y="161"/>
                      <a:pt x="4" y="161"/>
                      <a:pt x="4" y="161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3" name="Freeform 42">
                <a:extLst>
                  <a:ext uri="{FF2B5EF4-FFF2-40B4-BE49-F238E27FC236}">
                    <a16:creationId xmlns="" xmlns:a16="http://schemas.microsoft.com/office/drawing/2014/main" id="{FA8BBB33-6A59-4542-B93C-FD65477B6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5497" y="3599526"/>
                <a:ext cx="1370193" cy="801527"/>
              </a:xfrm>
              <a:custGeom>
                <a:avLst/>
                <a:gdLst/>
                <a:ahLst/>
                <a:cxnLst>
                  <a:cxn ang="0">
                    <a:pos x="429" y="234"/>
                  </a:cxn>
                  <a:cxn ang="0">
                    <a:pos x="404" y="236"/>
                  </a:cxn>
                  <a:cxn ang="0">
                    <a:pos x="382" y="229"/>
                  </a:cxn>
                  <a:cxn ang="0">
                    <a:pos x="374" y="196"/>
                  </a:cxn>
                  <a:cxn ang="0">
                    <a:pos x="354" y="196"/>
                  </a:cxn>
                  <a:cxn ang="0">
                    <a:pos x="317" y="192"/>
                  </a:cxn>
                  <a:cxn ang="0">
                    <a:pos x="272" y="192"/>
                  </a:cxn>
                  <a:cxn ang="0">
                    <a:pos x="262" y="192"/>
                  </a:cxn>
                  <a:cxn ang="0">
                    <a:pos x="229" y="206"/>
                  </a:cxn>
                  <a:cxn ang="0">
                    <a:pos x="238" y="224"/>
                  </a:cxn>
                  <a:cxn ang="0">
                    <a:pos x="239" y="247"/>
                  </a:cxn>
                  <a:cxn ang="0">
                    <a:pos x="242" y="287"/>
                  </a:cxn>
                  <a:cxn ang="0">
                    <a:pos x="220" y="298"/>
                  </a:cxn>
                  <a:cxn ang="0">
                    <a:pos x="175" y="309"/>
                  </a:cxn>
                  <a:cxn ang="0">
                    <a:pos x="136" y="314"/>
                  </a:cxn>
                  <a:cxn ang="0">
                    <a:pos x="110" y="313"/>
                  </a:cxn>
                  <a:cxn ang="0">
                    <a:pos x="66" y="308"/>
                  </a:cxn>
                  <a:cxn ang="0">
                    <a:pos x="46" y="309"/>
                  </a:cxn>
                  <a:cxn ang="0">
                    <a:pos x="20" y="302"/>
                  </a:cxn>
                  <a:cxn ang="0">
                    <a:pos x="14" y="275"/>
                  </a:cxn>
                  <a:cxn ang="0">
                    <a:pos x="12" y="239"/>
                  </a:cxn>
                  <a:cxn ang="0">
                    <a:pos x="35" y="207"/>
                  </a:cxn>
                  <a:cxn ang="0">
                    <a:pos x="66" y="162"/>
                  </a:cxn>
                  <a:cxn ang="0">
                    <a:pos x="69" y="121"/>
                  </a:cxn>
                  <a:cxn ang="0">
                    <a:pos x="86" y="115"/>
                  </a:cxn>
                  <a:cxn ang="0">
                    <a:pos x="99" y="100"/>
                  </a:cxn>
                  <a:cxn ang="0">
                    <a:pos x="80" y="79"/>
                  </a:cxn>
                  <a:cxn ang="0">
                    <a:pos x="100" y="82"/>
                  </a:cxn>
                  <a:cxn ang="0">
                    <a:pos x="110" y="65"/>
                  </a:cxn>
                  <a:cxn ang="0">
                    <a:pos x="154" y="79"/>
                  </a:cxn>
                  <a:cxn ang="0">
                    <a:pos x="161" y="42"/>
                  </a:cxn>
                  <a:cxn ang="0">
                    <a:pos x="206" y="8"/>
                  </a:cxn>
                  <a:cxn ang="0">
                    <a:pos x="267" y="15"/>
                  </a:cxn>
                  <a:cxn ang="0">
                    <a:pos x="335" y="37"/>
                  </a:cxn>
                  <a:cxn ang="0">
                    <a:pos x="378" y="71"/>
                  </a:cxn>
                  <a:cxn ang="0">
                    <a:pos x="398" y="99"/>
                  </a:cxn>
                  <a:cxn ang="0">
                    <a:pos x="431" y="89"/>
                  </a:cxn>
                  <a:cxn ang="0">
                    <a:pos x="455" y="97"/>
                  </a:cxn>
                  <a:cxn ang="0">
                    <a:pos x="473" y="97"/>
                  </a:cxn>
                  <a:cxn ang="0">
                    <a:pos x="469" y="142"/>
                  </a:cxn>
                  <a:cxn ang="0">
                    <a:pos x="477" y="167"/>
                  </a:cxn>
                  <a:cxn ang="0">
                    <a:pos x="463" y="192"/>
                  </a:cxn>
                  <a:cxn ang="0">
                    <a:pos x="443" y="206"/>
                  </a:cxn>
                  <a:cxn ang="0">
                    <a:pos x="444" y="233"/>
                  </a:cxn>
                </a:cxnLst>
                <a:rect l="0" t="0" r="r" b="b"/>
                <a:pathLst>
                  <a:path w="484" h="320">
                    <a:moveTo>
                      <a:pt x="444" y="233"/>
                    </a:moveTo>
                    <a:cubicBezTo>
                      <a:pt x="433" y="228"/>
                      <a:pt x="429" y="234"/>
                      <a:pt x="429" y="234"/>
                    </a:cubicBezTo>
                    <a:cubicBezTo>
                      <a:pt x="425" y="239"/>
                      <a:pt x="417" y="233"/>
                      <a:pt x="417" y="233"/>
                    </a:cubicBezTo>
                    <a:cubicBezTo>
                      <a:pt x="405" y="243"/>
                      <a:pt x="404" y="236"/>
                      <a:pt x="404" y="236"/>
                    </a:cubicBezTo>
                    <a:cubicBezTo>
                      <a:pt x="395" y="226"/>
                      <a:pt x="393" y="233"/>
                      <a:pt x="393" y="233"/>
                    </a:cubicBezTo>
                    <a:cubicBezTo>
                      <a:pt x="382" y="238"/>
                      <a:pt x="382" y="229"/>
                      <a:pt x="382" y="229"/>
                    </a:cubicBezTo>
                    <a:cubicBezTo>
                      <a:pt x="396" y="219"/>
                      <a:pt x="379" y="215"/>
                      <a:pt x="379" y="215"/>
                    </a:cubicBezTo>
                    <a:cubicBezTo>
                      <a:pt x="370" y="203"/>
                      <a:pt x="374" y="196"/>
                      <a:pt x="374" y="196"/>
                    </a:cubicBezTo>
                    <a:cubicBezTo>
                      <a:pt x="369" y="205"/>
                      <a:pt x="366" y="199"/>
                      <a:pt x="366" y="199"/>
                    </a:cubicBezTo>
                    <a:cubicBezTo>
                      <a:pt x="365" y="186"/>
                      <a:pt x="354" y="196"/>
                      <a:pt x="354" y="196"/>
                    </a:cubicBezTo>
                    <a:cubicBezTo>
                      <a:pt x="343" y="196"/>
                      <a:pt x="337" y="190"/>
                      <a:pt x="337" y="190"/>
                    </a:cubicBezTo>
                    <a:cubicBezTo>
                      <a:pt x="327" y="181"/>
                      <a:pt x="317" y="192"/>
                      <a:pt x="317" y="192"/>
                    </a:cubicBezTo>
                    <a:cubicBezTo>
                      <a:pt x="306" y="199"/>
                      <a:pt x="297" y="192"/>
                      <a:pt x="297" y="192"/>
                    </a:cubicBezTo>
                    <a:cubicBezTo>
                      <a:pt x="279" y="188"/>
                      <a:pt x="272" y="192"/>
                      <a:pt x="272" y="192"/>
                    </a:cubicBezTo>
                    <a:cubicBezTo>
                      <a:pt x="270" y="193"/>
                      <a:pt x="269" y="192"/>
                      <a:pt x="267" y="191"/>
                    </a:cubicBezTo>
                    <a:cubicBezTo>
                      <a:pt x="265" y="190"/>
                      <a:pt x="264" y="191"/>
                      <a:pt x="262" y="192"/>
                    </a:cubicBezTo>
                    <a:cubicBezTo>
                      <a:pt x="249" y="188"/>
                      <a:pt x="246" y="199"/>
                      <a:pt x="246" y="199"/>
                    </a:cubicBezTo>
                    <a:cubicBezTo>
                      <a:pt x="228" y="197"/>
                      <a:pt x="229" y="206"/>
                      <a:pt x="229" y="206"/>
                    </a:cubicBezTo>
                    <a:cubicBezTo>
                      <a:pt x="231" y="210"/>
                      <a:pt x="225" y="215"/>
                      <a:pt x="225" y="215"/>
                    </a:cubicBezTo>
                    <a:cubicBezTo>
                      <a:pt x="232" y="215"/>
                      <a:pt x="238" y="224"/>
                      <a:pt x="238" y="224"/>
                    </a:cubicBezTo>
                    <a:cubicBezTo>
                      <a:pt x="245" y="227"/>
                      <a:pt x="227" y="226"/>
                      <a:pt x="227" y="236"/>
                    </a:cubicBezTo>
                    <a:cubicBezTo>
                      <a:pt x="227" y="240"/>
                      <a:pt x="239" y="247"/>
                      <a:pt x="239" y="247"/>
                    </a:cubicBezTo>
                    <a:cubicBezTo>
                      <a:pt x="235" y="267"/>
                      <a:pt x="253" y="261"/>
                      <a:pt x="244" y="273"/>
                    </a:cubicBezTo>
                    <a:cubicBezTo>
                      <a:pt x="242" y="277"/>
                      <a:pt x="242" y="287"/>
                      <a:pt x="242" y="287"/>
                    </a:cubicBezTo>
                    <a:cubicBezTo>
                      <a:pt x="246" y="305"/>
                      <a:pt x="237" y="302"/>
                      <a:pt x="237" y="302"/>
                    </a:cubicBezTo>
                    <a:cubicBezTo>
                      <a:pt x="221" y="303"/>
                      <a:pt x="220" y="298"/>
                      <a:pt x="220" y="298"/>
                    </a:cubicBezTo>
                    <a:cubicBezTo>
                      <a:pt x="203" y="291"/>
                      <a:pt x="192" y="300"/>
                      <a:pt x="192" y="300"/>
                    </a:cubicBezTo>
                    <a:cubicBezTo>
                      <a:pt x="187" y="306"/>
                      <a:pt x="175" y="309"/>
                      <a:pt x="175" y="309"/>
                    </a:cubicBezTo>
                    <a:cubicBezTo>
                      <a:pt x="165" y="309"/>
                      <a:pt x="160" y="314"/>
                      <a:pt x="160" y="314"/>
                    </a:cubicBezTo>
                    <a:cubicBezTo>
                      <a:pt x="150" y="315"/>
                      <a:pt x="136" y="314"/>
                      <a:pt x="136" y="314"/>
                    </a:cubicBezTo>
                    <a:cubicBezTo>
                      <a:pt x="127" y="317"/>
                      <a:pt x="126" y="312"/>
                      <a:pt x="126" y="312"/>
                    </a:cubicBezTo>
                    <a:cubicBezTo>
                      <a:pt x="115" y="306"/>
                      <a:pt x="110" y="313"/>
                      <a:pt x="110" y="313"/>
                    </a:cubicBezTo>
                    <a:cubicBezTo>
                      <a:pt x="82" y="319"/>
                      <a:pt x="85" y="309"/>
                      <a:pt x="85" y="309"/>
                    </a:cubicBezTo>
                    <a:cubicBezTo>
                      <a:pt x="75" y="294"/>
                      <a:pt x="66" y="308"/>
                      <a:pt x="66" y="308"/>
                    </a:cubicBezTo>
                    <a:cubicBezTo>
                      <a:pt x="64" y="312"/>
                      <a:pt x="55" y="306"/>
                      <a:pt x="55" y="313"/>
                    </a:cubicBezTo>
                    <a:cubicBezTo>
                      <a:pt x="52" y="320"/>
                      <a:pt x="46" y="309"/>
                      <a:pt x="46" y="309"/>
                    </a:cubicBezTo>
                    <a:cubicBezTo>
                      <a:pt x="44" y="305"/>
                      <a:pt x="33" y="306"/>
                      <a:pt x="33" y="306"/>
                    </a:cubicBezTo>
                    <a:cubicBezTo>
                      <a:pt x="28" y="299"/>
                      <a:pt x="20" y="302"/>
                      <a:pt x="20" y="302"/>
                    </a:cubicBezTo>
                    <a:cubicBezTo>
                      <a:pt x="6" y="298"/>
                      <a:pt x="11" y="289"/>
                      <a:pt x="11" y="289"/>
                    </a:cubicBezTo>
                    <a:cubicBezTo>
                      <a:pt x="0" y="273"/>
                      <a:pt x="14" y="275"/>
                      <a:pt x="14" y="275"/>
                    </a:cubicBezTo>
                    <a:cubicBezTo>
                      <a:pt x="21" y="270"/>
                      <a:pt x="15" y="254"/>
                      <a:pt x="15" y="254"/>
                    </a:cubicBezTo>
                    <a:cubicBezTo>
                      <a:pt x="19" y="243"/>
                      <a:pt x="12" y="239"/>
                      <a:pt x="12" y="239"/>
                    </a:cubicBezTo>
                    <a:cubicBezTo>
                      <a:pt x="8" y="232"/>
                      <a:pt x="11" y="225"/>
                      <a:pt x="11" y="225"/>
                    </a:cubicBezTo>
                    <a:cubicBezTo>
                      <a:pt x="18" y="210"/>
                      <a:pt x="35" y="207"/>
                      <a:pt x="35" y="207"/>
                    </a:cubicBezTo>
                    <a:cubicBezTo>
                      <a:pt x="37" y="192"/>
                      <a:pt x="52" y="192"/>
                      <a:pt x="52" y="192"/>
                    </a:cubicBezTo>
                    <a:cubicBezTo>
                      <a:pt x="75" y="180"/>
                      <a:pt x="66" y="162"/>
                      <a:pt x="66" y="162"/>
                    </a:cubicBezTo>
                    <a:cubicBezTo>
                      <a:pt x="66" y="145"/>
                      <a:pt x="62" y="141"/>
                      <a:pt x="62" y="141"/>
                    </a:cubicBezTo>
                    <a:cubicBezTo>
                      <a:pt x="53" y="129"/>
                      <a:pt x="69" y="121"/>
                      <a:pt x="69" y="121"/>
                    </a:cubicBezTo>
                    <a:cubicBezTo>
                      <a:pt x="69" y="121"/>
                      <a:pt x="69" y="121"/>
                      <a:pt x="69" y="121"/>
                    </a:cubicBezTo>
                    <a:cubicBezTo>
                      <a:pt x="86" y="115"/>
                      <a:pt x="86" y="115"/>
                      <a:pt x="86" y="115"/>
                    </a:cubicBezTo>
                    <a:cubicBezTo>
                      <a:pt x="86" y="115"/>
                      <a:pt x="86" y="115"/>
                      <a:pt x="86" y="115"/>
                    </a:cubicBezTo>
                    <a:cubicBezTo>
                      <a:pt x="98" y="108"/>
                      <a:pt x="99" y="100"/>
                      <a:pt x="99" y="100"/>
                    </a:cubicBezTo>
                    <a:cubicBezTo>
                      <a:pt x="96" y="93"/>
                      <a:pt x="80" y="94"/>
                      <a:pt x="80" y="94"/>
                    </a:cubicBezTo>
                    <a:cubicBezTo>
                      <a:pt x="53" y="79"/>
                      <a:pt x="80" y="79"/>
                      <a:pt x="80" y="79"/>
                    </a:cubicBezTo>
                    <a:cubicBezTo>
                      <a:pt x="96" y="72"/>
                      <a:pt x="100" y="82"/>
                      <a:pt x="100" y="82"/>
                    </a:cubicBezTo>
                    <a:cubicBezTo>
                      <a:pt x="100" y="82"/>
                      <a:pt x="100" y="82"/>
                      <a:pt x="100" y="82"/>
                    </a:cubicBezTo>
                    <a:cubicBezTo>
                      <a:pt x="110" y="65"/>
                      <a:pt x="110" y="65"/>
                      <a:pt x="110" y="65"/>
                    </a:cubicBezTo>
                    <a:cubicBezTo>
                      <a:pt x="110" y="65"/>
                      <a:pt x="110" y="65"/>
                      <a:pt x="110" y="65"/>
                    </a:cubicBezTo>
                    <a:cubicBezTo>
                      <a:pt x="118" y="69"/>
                      <a:pt x="133" y="76"/>
                      <a:pt x="133" y="76"/>
                    </a:cubicBezTo>
                    <a:cubicBezTo>
                      <a:pt x="151" y="89"/>
                      <a:pt x="154" y="79"/>
                      <a:pt x="154" y="79"/>
                    </a:cubicBezTo>
                    <a:cubicBezTo>
                      <a:pt x="154" y="79"/>
                      <a:pt x="161" y="72"/>
                      <a:pt x="157" y="59"/>
                    </a:cubicBezTo>
                    <a:cubicBezTo>
                      <a:pt x="157" y="59"/>
                      <a:pt x="147" y="56"/>
                      <a:pt x="161" y="42"/>
                    </a:cubicBezTo>
                    <a:cubicBezTo>
                      <a:pt x="161" y="42"/>
                      <a:pt x="164" y="22"/>
                      <a:pt x="176" y="23"/>
                    </a:cubicBezTo>
                    <a:cubicBezTo>
                      <a:pt x="189" y="9"/>
                      <a:pt x="202" y="12"/>
                      <a:pt x="206" y="8"/>
                    </a:cubicBezTo>
                    <a:cubicBezTo>
                      <a:pt x="213" y="1"/>
                      <a:pt x="224" y="9"/>
                      <a:pt x="234" y="4"/>
                    </a:cubicBezTo>
                    <a:cubicBezTo>
                      <a:pt x="236" y="9"/>
                      <a:pt x="257" y="0"/>
                      <a:pt x="267" y="15"/>
                    </a:cubicBezTo>
                    <a:cubicBezTo>
                      <a:pt x="285" y="31"/>
                      <a:pt x="293" y="40"/>
                      <a:pt x="305" y="37"/>
                    </a:cubicBezTo>
                    <a:cubicBezTo>
                      <a:pt x="319" y="39"/>
                      <a:pt x="335" y="37"/>
                      <a:pt x="335" y="37"/>
                    </a:cubicBezTo>
                    <a:cubicBezTo>
                      <a:pt x="362" y="21"/>
                      <a:pt x="360" y="53"/>
                      <a:pt x="360" y="53"/>
                    </a:cubicBezTo>
                    <a:cubicBezTo>
                      <a:pt x="383" y="63"/>
                      <a:pt x="378" y="71"/>
                      <a:pt x="378" y="71"/>
                    </a:cubicBezTo>
                    <a:cubicBezTo>
                      <a:pt x="381" y="82"/>
                      <a:pt x="388" y="83"/>
                      <a:pt x="388" y="83"/>
                    </a:cubicBezTo>
                    <a:cubicBezTo>
                      <a:pt x="400" y="88"/>
                      <a:pt x="398" y="99"/>
                      <a:pt x="398" y="99"/>
                    </a:cubicBezTo>
                    <a:cubicBezTo>
                      <a:pt x="400" y="119"/>
                      <a:pt x="411" y="99"/>
                      <a:pt x="411" y="99"/>
                    </a:cubicBezTo>
                    <a:cubicBezTo>
                      <a:pt x="418" y="80"/>
                      <a:pt x="431" y="89"/>
                      <a:pt x="431" y="89"/>
                    </a:cubicBezTo>
                    <a:cubicBezTo>
                      <a:pt x="433" y="98"/>
                      <a:pt x="448" y="89"/>
                      <a:pt x="448" y="89"/>
                    </a:cubicBezTo>
                    <a:cubicBezTo>
                      <a:pt x="463" y="93"/>
                      <a:pt x="455" y="97"/>
                      <a:pt x="455" y="97"/>
                    </a:cubicBezTo>
                    <a:cubicBezTo>
                      <a:pt x="449" y="103"/>
                      <a:pt x="459" y="107"/>
                      <a:pt x="460" y="99"/>
                    </a:cubicBezTo>
                    <a:cubicBezTo>
                      <a:pt x="466" y="93"/>
                      <a:pt x="473" y="97"/>
                      <a:pt x="473" y="97"/>
                    </a:cubicBezTo>
                    <a:cubicBezTo>
                      <a:pt x="473" y="100"/>
                      <a:pt x="462" y="106"/>
                      <a:pt x="466" y="117"/>
                    </a:cubicBezTo>
                    <a:cubicBezTo>
                      <a:pt x="461" y="142"/>
                      <a:pt x="469" y="142"/>
                      <a:pt x="469" y="142"/>
                    </a:cubicBezTo>
                    <a:cubicBezTo>
                      <a:pt x="479" y="144"/>
                      <a:pt x="480" y="155"/>
                      <a:pt x="480" y="155"/>
                    </a:cubicBezTo>
                    <a:cubicBezTo>
                      <a:pt x="484" y="164"/>
                      <a:pt x="477" y="167"/>
                      <a:pt x="477" y="167"/>
                    </a:cubicBezTo>
                    <a:cubicBezTo>
                      <a:pt x="469" y="168"/>
                      <a:pt x="477" y="182"/>
                      <a:pt x="477" y="182"/>
                    </a:cubicBezTo>
                    <a:cubicBezTo>
                      <a:pt x="484" y="199"/>
                      <a:pt x="463" y="192"/>
                      <a:pt x="463" y="192"/>
                    </a:cubicBezTo>
                    <a:cubicBezTo>
                      <a:pt x="450" y="177"/>
                      <a:pt x="443" y="188"/>
                      <a:pt x="443" y="188"/>
                    </a:cubicBezTo>
                    <a:cubicBezTo>
                      <a:pt x="434" y="199"/>
                      <a:pt x="443" y="206"/>
                      <a:pt x="443" y="206"/>
                    </a:cubicBezTo>
                    <a:cubicBezTo>
                      <a:pt x="453" y="214"/>
                      <a:pt x="443" y="217"/>
                      <a:pt x="443" y="217"/>
                    </a:cubicBezTo>
                    <a:cubicBezTo>
                      <a:pt x="429" y="219"/>
                      <a:pt x="444" y="233"/>
                      <a:pt x="444" y="233"/>
                    </a:cubicBezTo>
                    <a:cubicBezTo>
                      <a:pt x="444" y="233"/>
                      <a:pt x="444" y="233"/>
                      <a:pt x="444" y="233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4" name="Freeform 41">
                <a:extLst>
                  <a:ext uri="{FF2B5EF4-FFF2-40B4-BE49-F238E27FC236}">
                    <a16:creationId xmlns="" xmlns:a16="http://schemas.microsoft.com/office/drawing/2014/main" id="{D4F086C6-6317-4C19-BFEE-53AD5B7A7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115" y="3152639"/>
                <a:ext cx="1121845" cy="826126"/>
              </a:xfrm>
              <a:custGeom>
                <a:avLst/>
                <a:gdLst/>
                <a:ahLst/>
                <a:cxnLst>
                  <a:cxn ang="0">
                    <a:pos x="385" y="177"/>
                  </a:cxn>
                  <a:cxn ang="0">
                    <a:pos x="389" y="206"/>
                  </a:cxn>
                  <a:cxn ang="0">
                    <a:pos x="389" y="228"/>
                  </a:cxn>
                  <a:cxn ang="0">
                    <a:pos x="372" y="230"/>
                  </a:cxn>
                  <a:cxn ang="0">
                    <a:pos x="355" y="235"/>
                  </a:cxn>
                  <a:cxn ang="0">
                    <a:pos x="342" y="217"/>
                  </a:cxn>
                  <a:cxn ang="0">
                    <a:pos x="332" y="209"/>
                  </a:cxn>
                  <a:cxn ang="0">
                    <a:pos x="319" y="221"/>
                  </a:cxn>
                  <a:cxn ang="0">
                    <a:pos x="311" y="233"/>
                  </a:cxn>
                  <a:cxn ang="0">
                    <a:pos x="301" y="242"/>
                  </a:cxn>
                  <a:cxn ang="0">
                    <a:pos x="288" y="244"/>
                  </a:cxn>
                  <a:cxn ang="0">
                    <a:pos x="275" y="243"/>
                  </a:cxn>
                  <a:cxn ang="0">
                    <a:pos x="250" y="240"/>
                  </a:cxn>
                  <a:cxn ang="0">
                    <a:pos x="238" y="252"/>
                  </a:cxn>
                  <a:cxn ang="0">
                    <a:pos x="230" y="270"/>
                  </a:cxn>
                  <a:cxn ang="0">
                    <a:pos x="209" y="274"/>
                  </a:cxn>
                  <a:cxn ang="0">
                    <a:pos x="192" y="273"/>
                  </a:cxn>
                  <a:cxn ang="0">
                    <a:pos x="178" y="273"/>
                  </a:cxn>
                  <a:cxn ang="0">
                    <a:pos x="139" y="272"/>
                  </a:cxn>
                  <a:cxn ang="0">
                    <a:pos x="127" y="286"/>
                  </a:cxn>
                  <a:cxn ang="0">
                    <a:pos x="122" y="300"/>
                  </a:cxn>
                  <a:cxn ang="0">
                    <a:pos x="115" y="306"/>
                  </a:cxn>
                  <a:cxn ang="0">
                    <a:pos x="87" y="320"/>
                  </a:cxn>
                  <a:cxn ang="0">
                    <a:pos x="59" y="330"/>
                  </a:cxn>
                  <a:cxn ang="0">
                    <a:pos x="56" y="318"/>
                  </a:cxn>
                  <a:cxn ang="0">
                    <a:pos x="51" y="301"/>
                  </a:cxn>
                  <a:cxn ang="0">
                    <a:pos x="44" y="286"/>
                  </a:cxn>
                  <a:cxn ang="0">
                    <a:pos x="33" y="265"/>
                  </a:cxn>
                  <a:cxn ang="0">
                    <a:pos x="23" y="253"/>
                  </a:cxn>
                  <a:cxn ang="0">
                    <a:pos x="21" y="241"/>
                  </a:cxn>
                  <a:cxn ang="0">
                    <a:pos x="16" y="224"/>
                  </a:cxn>
                  <a:cxn ang="0">
                    <a:pos x="15" y="213"/>
                  </a:cxn>
                  <a:cxn ang="0">
                    <a:pos x="20" y="187"/>
                  </a:cxn>
                  <a:cxn ang="0">
                    <a:pos x="31" y="193"/>
                  </a:cxn>
                  <a:cxn ang="0">
                    <a:pos x="47" y="185"/>
                  </a:cxn>
                  <a:cxn ang="0">
                    <a:pos x="68" y="177"/>
                  </a:cxn>
                  <a:cxn ang="0">
                    <a:pos x="82" y="177"/>
                  </a:cxn>
                  <a:cxn ang="0">
                    <a:pos x="99" y="183"/>
                  </a:cxn>
                  <a:cxn ang="0">
                    <a:pos x="104" y="173"/>
                  </a:cxn>
                  <a:cxn ang="0">
                    <a:pos x="114" y="167"/>
                  </a:cxn>
                  <a:cxn ang="0">
                    <a:pos x="144" y="166"/>
                  </a:cxn>
                  <a:cxn ang="0">
                    <a:pos x="169" y="153"/>
                  </a:cxn>
                  <a:cxn ang="0">
                    <a:pos x="187" y="135"/>
                  </a:cxn>
                  <a:cxn ang="0">
                    <a:pos x="188" y="118"/>
                  </a:cxn>
                  <a:cxn ang="0">
                    <a:pos x="194" y="90"/>
                  </a:cxn>
                  <a:cxn ang="0">
                    <a:pos x="209" y="70"/>
                  </a:cxn>
                  <a:cxn ang="0">
                    <a:pos x="227" y="69"/>
                  </a:cxn>
                  <a:cxn ang="0">
                    <a:pos x="251" y="72"/>
                  </a:cxn>
                  <a:cxn ang="0">
                    <a:pos x="268" y="46"/>
                  </a:cxn>
                  <a:cxn ang="0">
                    <a:pos x="273" y="30"/>
                  </a:cxn>
                  <a:cxn ang="0">
                    <a:pos x="284" y="17"/>
                  </a:cxn>
                  <a:cxn ang="0">
                    <a:pos x="301" y="0"/>
                  </a:cxn>
                  <a:cxn ang="0">
                    <a:pos x="316" y="16"/>
                  </a:cxn>
                  <a:cxn ang="0">
                    <a:pos x="325" y="36"/>
                  </a:cxn>
                  <a:cxn ang="0">
                    <a:pos x="335" y="47"/>
                  </a:cxn>
                  <a:cxn ang="0">
                    <a:pos x="337" y="65"/>
                  </a:cxn>
                  <a:cxn ang="0">
                    <a:pos x="344" y="80"/>
                  </a:cxn>
                  <a:cxn ang="0">
                    <a:pos x="359" y="98"/>
                  </a:cxn>
                  <a:cxn ang="0">
                    <a:pos x="374" y="111"/>
                  </a:cxn>
                  <a:cxn ang="0">
                    <a:pos x="375" y="125"/>
                  </a:cxn>
                  <a:cxn ang="0">
                    <a:pos x="376" y="147"/>
                  </a:cxn>
                  <a:cxn ang="0">
                    <a:pos x="385" y="177"/>
                  </a:cxn>
                  <a:cxn ang="0">
                    <a:pos x="385" y="177"/>
                  </a:cxn>
                </a:cxnLst>
                <a:rect l="0" t="0" r="r" b="b"/>
                <a:pathLst>
                  <a:path w="396" h="330">
                    <a:moveTo>
                      <a:pt x="385" y="177"/>
                    </a:moveTo>
                    <a:cubicBezTo>
                      <a:pt x="374" y="195"/>
                      <a:pt x="385" y="191"/>
                      <a:pt x="389" y="206"/>
                    </a:cubicBezTo>
                    <a:cubicBezTo>
                      <a:pt x="389" y="206"/>
                      <a:pt x="396" y="220"/>
                      <a:pt x="389" y="228"/>
                    </a:cubicBezTo>
                    <a:cubicBezTo>
                      <a:pt x="380" y="238"/>
                      <a:pt x="380" y="226"/>
                      <a:pt x="372" y="230"/>
                    </a:cubicBezTo>
                    <a:cubicBezTo>
                      <a:pt x="372" y="230"/>
                      <a:pt x="365" y="239"/>
                      <a:pt x="355" y="235"/>
                    </a:cubicBezTo>
                    <a:cubicBezTo>
                      <a:pt x="355" y="235"/>
                      <a:pt x="354" y="224"/>
                      <a:pt x="342" y="217"/>
                    </a:cubicBezTo>
                    <a:cubicBezTo>
                      <a:pt x="342" y="217"/>
                      <a:pt x="335" y="217"/>
                      <a:pt x="332" y="209"/>
                    </a:cubicBezTo>
                    <a:cubicBezTo>
                      <a:pt x="332" y="209"/>
                      <a:pt x="325" y="217"/>
                      <a:pt x="319" y="221"/>
                    </a:cubicBezTo>
                    <a:cubicBezTo>
                      <a:pt x="319" y="221"/>
                      <a:pt x="310" y="223"/>
                      <a:pt x="311" y="233"/>
                    </a:cubicBezTo>
                    <a:cubicBezTo>
                      <a:pt x="311" y="233"/>
                      <a:pt x="313" y="248"/>
                      <a:pt x="301" y="242"/>
                    </a:cubicBezTo>
                    <a:cubicBezTo>
                      <a:pt x="301" y="242"/>
                      <a:pt x="296" y="232"/>
                      <a:pt x="288" y="244"/>
                    </a:cubicBezTo>
                    <a:cubicBezTo>
                      <a:pt x="288" y="244"/>
                      <a:pt x="279" y="259"/>
                      <a:pt x="275" y="243"/>
                    </a:cubicBezTo>
                    <a:cubicBezTo>
                      <a:pt x="275" y="243"/>
                      <a:pt x="260" y="234"/>
                      <a:pt x="250" y="240"/>
                    </a:cubicBezTo>
                    <a:cubicBezTo>
                      <a:pt x="250" y="240"/>
                      <a:pt x="232" y="234"/>
                      <a:pt x="238" y="252"/>
                    </a:cubicBezTo>
                    <a:cubicBezTo>
                      <a:pt x="238" y="252"/>
                      <a:pt x="229" y="261"/>
                      <a:pt x="230" y="270"/>
                    </a:cubicBezTo>
                    <a:cubicBezTo>
                      <a:pt x="230" y="270"/>
                      <a:pt x="212" y="282"/>
                      <a:pt x="209" y="274"/>
                    </a:cubicBezTo>
                    <a:cubicBezTo>
                      <a:pt x="209" y="274"/>
                      <a:pt x="205" y="265"/>
                      <a:pt x="192" y="273"/>
                    </a:cubicBezTo>
                    <a:cubicBezTo>
                      <a:pt x="192" y="273"/>
                      <a:pt x="182" y="281"/>
                      <a:pt x="178" y="273"/>
                    </a:cubicBezTo>
                    <a:cubicBezTo>
                      <a:pt x="178" y="273"/>
                      <a:pt x="161" y="268"/>
                      <a:pt x="139" y="272"/>
                    </a:cubicBezTo>
                    <a:cubicBezTo>
                      <a:pt x="139" y="272"/>
                      <a:pt x="128" y="268"/>
                      <a:pt x="127" y="286"/>
                    </a:cubicBezTo>
                    <a:cubicBezTo>
                      <a:pt x="127" y="286"/>
                      <a:pt x="118" y="296"/>
                      <a:pt x="122" y="300"/>
                    </a:cubicBezTo>
                    <a:cubicBezTo>
                      <a:pt x="122" y="300"/>
                      <a:pt x="127" y="309"/>
                      <a:pt x="115" y="306"/>
                    </a:cubicBezTo>
                    <a:cubicBezTo>
                      <a:pt x="115" y="306"/>
                      <a:pt x="102" y="302"/>
                      <a:pt x="87" y="320"/>
                    </a:cubicBezTo>
                    <a:cubicBezTo>
                      <a:pt x="81" y="325"/>
                      <a:pt x="76" y="311"/>
                      <a:pt x="59" y="330"/>
                    </a:cubicBezTo>
                    <a:cubicBezTo>
                      <a:pt x="44" y="325"/>
                      <a:pt x="56" y="318"/>
                      <a:pt x="56" y="318"/>
                    </a:cubicBezTo>
                    <a:cubicBezTo>
                      <a:pt x="62" y="303"/>
                      <a:pt x="51" y="301"/>
                      <a:pt x="51" y="301"/>
                    </a:cubicBezTo>
                    <a:cubicBezTo>
                      <a:pt x="46" y="300"/>
                      <a:pt x="58" y="285"/>
                      <a:pt x="44" y="286"/>
                    </a:cubicBezTo>
                    <a:cubicBezTo>
                      <a:pt x="35" y="283"/>
                      <a:pt x="45" y="274"/>
                      <a:pt x="33" y="265"/>
                    </a:cubicBezTo>
                    <a:cubicBezTo>
                      <a:pt x="21" y="263"/>
                      <a:pt x="31" y="250"/>
                      <a:pt x="23" y="253"/>
                    </a:cubicBezTo>
                    <a:cubicBezTo>
                      <a:pt x="17" y="252"/>
                      <a:pt x="21" y="241"/>
                      <a:pt x="21" y="241"/>
                    </a:cubicBezTo>
                    <a:cubicBezTo>
                      <a:pt x="10" y="239"/>
                      <a:pt x="16" y="224"/>
                      <a:pt x="16" y="224"/>
                    </a:cubicBezTo>
                    <a:cubicBezTo>
                      <a:pt x="0" y="224"/>
                      <a:pt x="11" y="211"/>
                      <a:pt x="15" y="213"/>
                    </a:cubicBezTo>
                    <a:cubicBezTo>
                      <a:pt x="26" y="199"/>
                      <a:pt x="20" y="187"/>
                      <a:pt x="20" y="187"/>
                    </a:cubicBezTo>
                    <a:cubicBezTo>
                      <a:pt x="31" y="182"/>
                      <a:pt x="24" y="195"/>
                      <a:pt x="31" y="193"/>
                    </a:cubicBezTo>
                    <a:cubicBezTo>
                      <a:pt x="40" y="195"/>
                      <a:pt x="47" y="185"/>
                      <a:pt x="47" y="185"/>
                    </a:cubicBezTo>
                    <a:cubicBezTo>
                      <a:pt x="51" y="176"/>
                      <a:pt x="68" y="177"/>
                      <a:pt x="68" y="177"/>
                    </a:cubicBezTo>
                    <a:cubicBezTo>
                      <a:pt x="73" y="162"/>
                      <a:pt x="82" y="177"/>
                      <a:pt x="82" y="177"/>
                    </a:cubicBezTo>
                    <a:cubicBezTo>
                      <a:pt x="93" y="177"/>
                      <a:pt x="99" y="183"/>
                      <a:pt x="99" y="183"/>
                    </a:cubicBezTo>
                    <a:cubicBezTo>
                      <a:pt x="106" y="188"/>
                      <a:pt x="104" y="173"/>
                      <a:pt x="104" y="173"/>
                    </a:cubicBezTo>
                    <a:cubicBezTo>
                      <a:pt x="104" y="155"/>
                      <a:pt x="114" y="167"/>
                      <a:pt x="114" y="167"/>
                    </a:cubicBezTo>
                    <a:cubicBezTo>
                      <a:pt x="137" y="158"/>
                      <a:pt x="144" y="166"/>
                      <a:pt x="144" y="166"/>
                    </a:cubicBezTo>
                    <a:cubicBezTo>
                      <a:pt x="167" y="166"/>
                      <a:pt x="169" y="153"/>
                      <a:pt x="169" y="153"/>
                    </a:cubicBezTo>
                    <a:cubicBezTo>
                      <a:pt x="170" y="144"/>
                      <a:pt x="187" y="135"/>
                      <a:pt x="187" y="135"/>
                    </a:cubicBezTo>
                    <a:cubicBezTo>
                      <a:pt x="187" y="126"/>
                      <a:pt x="188" y="118"/>
                      <a:pt x="188" y="118"/>
                    </a:cubicBezTo>
                    <a:cubicBezTo>
                      <a:pt x="195" y="107"/>
                      <a:pt x="194" y="90"/>
                      <a:pt x="194" y="90"/>
                    </a:cubicBezTo>
                    <a:cubicBezTo>
                      <a:pt x="194" y="63"/>
                      <a:pt x="209" y="70"/>
                      <a:pt x="209" y="70"/>
                    </a:cubicBezTo>
                    <a:cubicBezTo>
                      <a:pt x="217" y="58"/>
                      <a:pt x="227" y="69"/>
                      <a:pt x="227" y="69"/>
                    </a:cubicBezTo>
                    <a:cubicBezTo>
                      <a:pt x="234" y="76"/>
                      <a:pt x="251" y="72"/>
                      <a:pt x="251" y="72"/>
                    </a:cubicBezTo>
                    <a:cubicBezTo>
                      <a:pt x="266" y="74"/>
                      <a:pt x="268" y="46"/>
                      <a:pt x="268" y="46"/>
                    </a:cubicBezTo>
                    <a:cubicBezTo>
                      <a:pt x="279" y="43"/>
                      <a:pt x="273" y="30"/>
                      <a:pt x="273" y="30"/>
                    </a:cubicBezTo>
                    <a:cubicBezTo>
                      <a:pt x="274" y="22"/>
                      <a:pt x="287" y="22"/>
                      <a:pt x="284" y="17"/>
                    </a:cubicBezTo>
                    <a:cubicBezTo>
                      <a:pt x="282" y="5"/>
                      <a:pt x="301" y="0"/>
                      <a:pt x="301" y="0"/>
                    </a:cubicBezTo>
                    <a:cubicBezTo>
                      <a:pt x="302" y="15"/>
                      <a:pt x="316" y="16"/>
                      <a:pt x="316" y="16"/>
                    </a:cubicBezTo>
                    <a:cubicBezTo>
                      <a:pt x="316" y="38"/>
                      <a:pt x="325" y="36"/>
                      <a:pt x="325" y="36"/>
                    </a:cubicBezTo>
                    <a:cubicBezTo>
                      <a:pt x="333" y="36"/>
                      <a:pt x="335" y="47"/>
                      <a:pt x="335" y="47"/>
                    </a:cubicBezTo>
                    <a:cubicBezTo>
                      <a:pt x="341" y="52"/>
                      <a:pt x="337" y="65"/>
                      <a:pt x="337" y="65"/>
                    </a:cubicBezTo>
                    <a:cubicBezTo>
                      <a:pt x="324" y="67"/>
                      <a:pt x="344" y="80"/>
                      <a:pt x="344" y="80"/>
                    </a:cubicBezTo>
                    <a:cubicBezTo>
                      <a:pt x="359" y="86"/>
                      <a:pt x="359" y="98"/>
                      <a:pt x="359" y="98"/>
                    </a:cubicBezTo>
                    <a:cubicBezTo>
                      <a:pt x="376" y="100"/>
                      <a:pt x="374" y="111"/>
                      <a:pt x="374" y="111"/>
                    </a:cubicBezTo>
                    <a:cubicBezTo>
                      <a:pt x="388" y="124"/>
                      <a:pt x="375" y="125"/>
                      <a:pt x="375" y="125"/>
                    </a:cubicBezTo>
                    <a:cubicBezTo>
                      <a:pt x="366" y="136"/>
                      <a:pt x="376" y="147"/>
                      <a:pt x="376" y="147"/>
                    </a:cubicBezTo>
                    <a:cubicBezTo>
                      <a:pt x="386" y="159"/>
                      <a:pt x="385" y="177"/>
                      <a:pt x="385" y="177"/>
                    </a:cubicBezTo>
                    <a:cubicBezTo>
                      <a:pt x="385" y="177"/>
                      <a:pt x="385" y="177"/>
                      <a:pt x="385" y="177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5" name="Freeform 40">
                <a:extLst>
                  <a:ext uri="{FF2B5EF4-FFF2-40B4-BE49-F238E27FC236}">
                    <a16:creationId xmlns="" xmlns:a16="http://schemas.microsoft.com/office/drawing/2014/main" id="{394B06E2-FCCF-46B7-ABB8-9A8F7D558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4570" y="3598670"/>
                <a:ext cx="1419435" cy="711331"/>
              </a:xfrm>
              <a:custGeom>
                <a:avLst/>
                <a:gdLst/>
                <a:ahLst/>
                <a:cxnLst>
                  <a:cxn ang="0">
                    <a:pos x="375" y="231"/>
                  </a:cxn>
                  <a:cxn ang="0">
                    <a:pos x="328" y="267"/>
                  </a:cxn>
                  <a:cxn ang="0">
                    <a:pos x="289" y="271"/>
                  </a:cxn>
                  <a:cxn ang="0">
                    <a:pos x="263" y="256"/>
                  </a:cxn>
                  <a:cxn ang="0">
                    <a:pos x="246" y="225"/>
                  </a:cxn>
                  <a:cxn ang="0">
                    <a:pos x="218" y="219"/>
                  </a:cxn>
                  <a:cxn ang="0">
                    <a:pos x="181" y="201"/>
                  </a:cxn>
                  <a:cxn ang="0">
                    <a:pos x="119" y="200"/>
                  </a:cxn>
                  <a:cxn ang="0">
                    <a:pos x="74" y="204"/>
                  </a:cxn>
                  <a:cxn ang="0">
                    <a:pos x="26" y="190"/>
                  </a:cxn>
                  <a:cxn ang="0">
                    <a:pos x="10" y="166"/>
                  </a:cxn>
                  <a:cxn ang="0">
                    <a:pos x="41" y="154"/>
                  </a:cxn>
                  <a:cxn ang="0">
                    <a:pos x="97" y="129"/>
                  </a:cxn>
                  <a:cxn ang="0">
                    <a:pos x="109" y="109"/>
                  </a:cxn>
                  <a:cxn ang="0">
                    <a:pos x="160" y="96"/>
                  </a:cxn>
                  <a:cxn ang="0">
                    <a:pos x="191" y="97"/>
                  </a:cxn>
                  <a:cxn ang="0">
                    <a:pos x="220" y="75"/>
                  </a:cxn>
                  <a:cxn ang="0">
                    <a:pos x="257" y="66"/>
                  </a:cxn>
                  <a:cxn ang="0">
                    <a:pos x="283" y="65"/>
                  </a:cxn>
                  <a:cxn ang="0">
                    <a:pos x="301" y="44"/>
                  </a:cxn>
                  <a:cxn ang="0">
                    <a:pos x="324" y="40"/>
                  </a:cxn>
                  <a:cxn ang="0">
                    <a:pos x="354" y="53"/>
                  </a:cxn>
                  <a:cxn ang="0">
                    <a:pos x="371" y="29"/>
                  </a:cxn>
                  <a:cxn ang="0">
                    <a:pos x="379" y="9"/>
                  </a:cxn>
                  <a:cxn ang="0">
                    <a:pos x="419" y="33"/>
                  </a:cxn>
                  <a:cxn ang="0">
                    <a:pos x="451" y="58"/>
                  </a:cxn>
                  <a:cxn ang="0">
                    <a:pos x="502" y="67"/>
                  </a:cxn>
                  <a:cxn ang="0">
                    <a:pos x="492" y="84"/>
                  </a:cxn>
                  <a:cxn ang="0">
                    <a:pos x="472" y="81"/>
                  </a:cxn>
                  <a:cxn ang="0">
                    <a:pos x="491" y="102"/>
                  </a:cxn>
                  <a:cxn ang="0">
                    <a:pos x="478" y="117"/>
                  </a:cxn>
                  <a:cxn ang="0">
                    <a:pos x="461" y="123"/>
                  </a:cxn>
                  <a:cxn ang="0">
                    <a:pos x="458" y="164"/>
                  </a:cxn>
                  <a:cxn ang="0">
                    <a:pos x="427" y="209"/>
                  </a:cxn>
                  <a:cxn ang="0">
                    <a:pos x="403" y="227"/>
                  </a:cxn>
                </a:cxnLst>
                <a:rect l="0" t="0" r="r" b="b"/>
                <a:pathLst>
                  <a:path w="502" h="285">
                    <a:moveTo>
                      <a:pt x="403" y="227"/>
                    </a:moveTo>
                    <a:cubicBezTo>
                      <a:pt x="385" y="209"/>
                      <a:pt x="389" y="236"/>
                      <a:pt x="375" y="231"/>
                    </a:cubicBezTo>
                    <a:cubicBezTo>
                      <a:pt x="375" y="231"/>
                      <a:pt x="358" y="223"/>
                      <a:pt x="358" y="249"/>
                    </a:cubicBezTo>
                    <a:cubicBezTo>
                      <a:pt x="358" y="249"/>
                      <a:pt x="365" y="273"/>
                      <a:pt x="328" y="267"/>
                    </a:cubicBezTo>
                    <a:cubicBezTo>
                      <a:pt x="328" y="267"/>
                      <a:pt x="310" y="253"/>
                      <a:pt x="304" y="267"/>
                    </a:cubicBezTo>
                    <a:cubicBezTo>
                      <a:pt x="304" y="267"/>
                      <a:pt x="292" y="285"/>
                      <a:pt x="289" y="271"/>
                    </a:cubicBezTo>
                    <a:cubicBezTo>
                      <a:pt x="289" y="271"/>
                      <a:pt x="282" y="257"/>
                      <a:pt x="272" y="267"/>
                    </a:cubicBezTo>
                    <a:cubicBezTo>
                      <a:pt x="272" y="267"/>
                      <a:pt x="255" y="273"/>
                      <a:pt x="263" y="256"/>
                    </a:cubicBezTo>
                    <a:cubicBezTo>
                      <a:pt x="263" y="256"/>
                      <a:pt x="263" y="244"/>
                      <a:pt x="253" y="240"/>
                    </a:cubicBezTo>
                    <a:cubicBezTo>
                      <a:pt x="253" y="240"/>
                      <a:pt x="235" y="228"/>
                      <a:pt x="246" y="225"/>
                    </a:cubicBezTo>
                    <a:cubicBezTo>
                      <a:pt x="246" y="225"/>
                      <a:pt x="259" y="214"/>
                      <a:pt x="237" y="212"/>
                    </a:cubicBezTo>
                    <a:cubicBezTo>
                      <a:pt x="237" y="212"/>
                      <a:pt x="232" y="204"/>
                      <a:pt x="218" y="219"/>
                    </a:cubicBezTo>
                    <a:cubicBezTo>
                      <a:pt x="218" y="219"/>
                      <a:pt x="223" y="206"/>
                      <a:pt x="202" y="209"/>
                    </a:cubicBezTo>
                    <a:cubicBezTo>
                      <a:pt x="202" y="209"/>
                      <a:pt x="184" y="214"/>
                      <a:pt x="181" y="201"/>
                    </a:cubicBezTo>
                    <a:cubicBezTo>
                      <a:pt x="181" y="201"/>
                      <a:pt x="173" y="181"/>
                      <a:pt x="151" y="197"/>
                    </a:cubicBezTo>
                    <a:cubicBezTo>
                      <a:pt x="142" y="210"/>
                      <a:pt x="143" y="193"/>
                      <a:pt x="119" y="200"/>
                    </a:cubicBezTo>
                    <a:cubicBezTo>
                      <a:pt x="112" y="199"/>
                      <a:pt x="109" y="208"/>
                      <a:pt x="103" y="201"/>
                    </a:cubicBezTo>
                    <a:cubicBezTo>
                      <a:pt x="103" y="201"/>
                      <a:pt x="84" y="192"/>
                      <a:pt x="74" y="204"/>
                    </a:cubicBezTo>
                    <a:cubicBezTo>
                      <a:pt x="74" y="204"/>
                      <a:pt x="63" y="207"/>
                      <a:pt x="54" y="204"/>
                    </a:cubicBezTo>
                    <a:cubicBezTo>
                      <a:pt x="44" y="208"/>
                      <a:pt x="38" y="190"/>
                      <a:pt x="26" y="190"/>
                    </a:cubicBezTo>
                    <a:cubicBezTo>
                      <a:pt x="26" y="190"/>
                      <a:pt x="23" y="197"/>
                      <a:pt x="11" y="194"/>
                    </a:cubicBezTo>
                    <a:cubicBezTo>
                      <a:pt x="0" y="181"/>
                      <a:pt x="10" y="166"/>
                      <a:pt x="10" y="166"/>
                    </a:cubicBezTo>
                    <a:cubicBezTo>
                      <a:pt x="16" y="150"/>
                      <a:pt x="23" y="156"/>
                      <a:pt x="23" y="156"/>
                    </a:cubicBezTo>
                    <a:cubicBezTo>
                      <a:pt x="31" y="169"/>
                      <a:pt x="41" y="154"/>
                      <a:pt x="41" y="154"/>
                    </a:cubicBezTo>
                    <a:cubicBezTo>
                      <a:pt x="57" y="135"/>
                      <a:pt x="63" y="148"/>
                      <a:pt x="69" y="143"/>
                    </a:cubicBezTo>
                    <a:cubicBezTo>
                      <a:pt x="84" y="125"/>
                      <a:pt x="97" y="129"/>
                      <a:pt x="97" y="129"/>
                    </a:cubicBezTo>
                    <a:cubicBezTo>
                      <a:pt x="109" y="132"/>
                      <a:pt x="104" y="123"/>
                      <a:pt x="104" y="123"/>
                    </a:cubicBezTo>
                    <a:cubicBezTo>
                      <a:pt x="100" y="119"/>
                      <a:pt x="109" y="109"/>
                      <a:pt x="109" y="109"/>
                    </a:cubicBezTo>
                    <a:cubicBezTo>
                      <a:pt x="110" y="91"/>
                      <a:pt x="121" y="95"/>
                      <a:pt x="121" y="95"/>
                    </a:cubicBezTo>
                    <a:cubicBezTo>
                      <a:pt x="143" y="91"/>
                      <a:pt x="160" y="96"/>
                      <a:pt x="160" y="96"/>
                    </a:cubicBezTo>
                    <a:cubicBezTo>
                      <a:pt x="164" y="104"/>
                      <a:pt x="174" y="96"/>
                      <a:pt x="174" y="96"/>
                    </a:cubicBezTo>
                    <a:cubicBezTo>
                      <a:pt x="187" y="88"/>
                      <a:pt x="191" y="97"/>
                      <a:pt x="191" y="97"/>
                    </a:cubicBezTo>
                    <a:cubicBezTo>
                      <a:pt x="194" y="105"/>
                      <a:pt x="212" y="93"/>
                      <a:pt x="212" y="93"/>
                    </a:cubicBezTo>
                    <a:cubicBezTo>
                      <a:pt x="211" y="84"/>
                      <a:pt x="220" y="75"/>
                      <a:pt x="220" y="75"/>
                    </a:cubicBezTo>
                    <a:cubicBezTo>
                      <a:pt x="214" y="57"/>
                      <a:pt x="232" y="63"/>
                      <a:pt x="232" y="63"/>
                    </a:cubicBezTo>
                    <a:cubicBezTo>
                      <a:pt x="242" y="57"/>
                      <a:pt x="257" y="66"/>
                      <a:pt x="257" y="66"/>
                    </a:cubicBezTo>
                    <a:cubicBezTo>
                      <a:pt x="261" y="82"/>
                      <a:pt x="270" y="67"/>
                      <a:pt x="270" y="67"/>
                    </a:cubicBezTo>
                    <a:cubicBezTo>
                      <a:pt x="278" y="55"/>
                      <a:pt x="283" y="65"/>
                      <a:pt x="283" y="65"/>
                    </a:cubicBezTo>
                    <a:cubicBezTo>
                      <a:pt x="295" y="71"/>
                      <a:pt x="293" y="56"/>
                      <a:pt x="293" y="56"/>
                    </a:cubicBezTo>
                    <a:cubicBezTo>
                      <a:pt x="292" y="46"/>
                      <a:pt x="301" y="44"/>
                      <a:pt x="301" y="44"/>
                    </a:cubicBezTo>
                    <a:cubicBezTo>
                      <a:pt x="307" y="40"/>
                      <a:pt x="314" y="32"/>
                      <a:pt x="314" y="32"/>
                    </a:cubicBezTo>
                    <a:cubicBezTo>
                      <a:pt x="317" y="40"/>
                      <a:pt x="324" y="40"/>
                      <a:pt x="324" y="40"/>
                    </a:cubicBezTo>
                    <a:cubicBezTo>
                      <a:pt x="336" y="47"/>
                      <a:pt x="337" y="58"/>
                      <a:pt x="337" y="58"/>
                    </a:cubicBezTo>
                    <a:cubicBezTo>
                      <a:pt x="347" y="62"/>
                      <a:pt x="354" y="53"/>
                      <a:pt x="354" y="53"/>
                    </a:cubicBezTo>
                    <a:cubicBezTo>
                      <a:pt x="362" y="49"/>
                      <a:pt x="362" y="61"/>
                      <a:pt x="371" y="51"/>
                    </a:cubicBezTo>
                    <a:cubicBezTo>
                      <a:pt x="378" y="43"/>
                      <a:pt x="371" y="29"/>
                      <a:pt x="371" y="29"/>
                    </a:cubicBezTo>
                    <a:cubicBezTo>
                      <a:pt x="367" y="14"/>
                      <a:pt x="356" y="18"/>
                      <a:pt x="367" y="0"/>
                    </a:cubicBezTo>
                    <a:cubicBezTo>
                      <a:pt x="375" y="2"/>
                      <a:pt x="379" y="9"/>
                      <a:pt x="379" y="9"/>
                    </a:cubicBezTo>
                    <a:cubicBezTo>
                      <a:pt x="403" y="10"/>
                      <a:pt x="409" y="20"/>
                      <a:pt x="409" y="20"/>
                    </a:cubicBezTo>
                    <a:cubicBezTo>
                      <a:pt x="415" y="26"/>
                      <a:pt x="419" y="33"/>
                      <a:pt x="419" y="33"/>
                    </a:cubicBezTo>
                    <a:cubicBezTo>
                      <a:pt x="435" y="33"/>
                      <a:pt x="433" y="44"/>
                      <a:pt x="433" y="44"/>
                    </a:cubicBezTo>
                    <a:cubicBezTo>
                      <a:pt x="437" y="64"/>
                      <a:pt x="445" y="52"/>
                      <a:pt x="451" y="58"/>
                    </a:cubicBezTo>
                    <a:cubicBezTo>
                      <a:pt x="458" y="62"/>
                      <a:pt x="468" y="59"/>
                      <a:pt x="468" y="59"/>
                    </a:cubicBezTo>
                    <a:cubicBezTo>
                      <a:pt x="498" y="54"/>
                      <a:pt x="502" y="67"/>
                      <a:pt x="502" y="67"/>
                    </a:cubicBezTo>
                    <a:cubicBezTo>
                      <a:pt x="502" y="67"/>
                      <a:pt x="502" y="67"/>
                      <a:pt x="502" y="67"/>
                    </a:cubicBezTo>
                    <a:cubicBezTo>
                      <a:pt x="492" y="84"/>
                      <a:pt x="492" y="84"/>
                      <a:pt x="492" y="84"/>
                    </a:cubicBezTo>
                    <a:cubicBezTo>
                      <a:pt x="492" y="84"/>
                      <a:pt x="492" y="84"/>
                      <a:pt x="492" y="84"/>
                    </a:cubicBezTo>
                    <a:cubicBezTo>
                      <a:pt x="492" y="84"/>
                      <a:pt x="488" y="74"/>
                      <a:pt x="472" y="81"/>
                    </a:cubicBezTo>
                    <a:cubicBezTo>
                      <a:pt x="472" y="81"/>
                      <a:pt x="445" y="81"/>
                      <a:pt x="472" y="96"/>
                    </a:cubicBezTo>
                    <a:cubicBezTo>
                      <a:pt x="472" y="96"/>
                      <a:pt x="488" y="95"/>
                      <a:pt x="491" y="102"/>
                    </a:cubicBezTo>
                    <a:cubicBezTo>
                      <a:pt x="491" y="102"/>
                      <a:pt x="490" y="110"/>
                      <a:pt x="478" y="117"/>
                    </a:cubicBezTo>
                    <a:cubicBezTo>
                      <a:pt x="478" y="117"/>
                      <a:pt x="478" y="117"/>
                      <a:pt x="478" y="117"/>
                    </a:cubicBezTo>
                    <a:cubicBezTo>
                      <a:pt x="461" y="123"/>
                      <a:pt x="461" y="123"/>
                      <a:pt x="461" y="123"/>
                    </a:cubicBezTo>
                    <a:cubicBezTo>
                      <a:pt x="461" y="123"/>
                      <a:pt x="461" y="123"/>
                      <a:pt x="461" y="123"/>
                    </a:cubicBezTo>
                    <a:cubicBezTo>
                      <a:pt x="461" y="123"/>
                      <a:pt x="445" y="131"/>
                      <a:pt x="454" y="143"/>
                    </a:cubicBezTo>
                    <a:cubicBezTo>
                      <a:pt x="454" y="143"/>
                      <a:pt x="458" y="147"/>
                      <a:pt x="458" y="164"/>
                    </a:cubicBezTo>
                    <a:cubicBezTo>
                      <a:pt x="458" y="164"/>
                      <a:pt x="467" y="182"/>
                      <a:pt x="444" y="194"/>
                    </a:cubicBezTo>
                    <a:cubicBezTo>
                      <a:pt x="444" y="194"/>
                      <a:pt x="429" y="194"/>
                      <a:pt x="427" y="209"/>
                    </a:cubicBezTo>
                    <a:cubicBezTo>
                      <a:pt x="427" y="209"/>
                      <a:pt x="409" y="212"/>
                      <a:pt x="403" y="227"/>
                    </a:cubicBezTo>
                    <a:cubicBezTo>
                      <a:pt x="403" y="227"/>
                      <a:pt x="403" y="227"/>
                      <a:pt x="403" y="227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6" name="Freeform 39">
                <a:extLst>
                  <a:ext uri="{FF2B5EF4-FFF2-40B4-BE49-F238E27FC236}">
                    <a16:creationId xmlns="" xmlns:a16="http://schemas.microsoft.com/office/drawing/2014/main" id="{763D1FA7-24F3-4102-8C35-00FF75DE5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175" y="4064797"/>
                <a:ext cx="1134986" cy="1364758"/>
              </a:xfrm>
              <a:custGeom>
                <a:avLst/>
                <a:gdLst>
                  <a:gd name="T0" fmla="*/ 2147483646 w 401"/>
                  <a:gd name="T1" fmla="*/ 2147483646 h 546"/>
                  <a:gd name="T2" fmla="*/ 2147483646 w 401"/>
                  <a:gd name="T3" fmla="*/ 2147483646 h 546"/>
                  <a:gd name="T4" fmla="*/ 2147483646 w 401"/>
                  <a:gd name="T5" fmla="*/ 2147483646 h 546"/>
                  <a:gd name="T6" fmla="*/ 2147483646 w 401"/>
                  <a:gd name="T7" fmla="*/ 2147483646 h 546"/>
                  <a:gd name="T8" fmla="*/ 2147483646 w 401"/>
                  <a:gd name="T9" fmla="*/ 2147483646 h 546"/>
                  <a:gd name="T10" fmla="*/ 2147483646 w 401"/>
                  <a:gd name="T11" fmla="*/ 2147483646 h 546"/>
                  <a:gd name="T12" fmla="*/ 2147483646 w 401"/>
                  <a:gd name="T13" fmla="*/ 2147483646 h 546"/>
                  <a:gd name="T14" fmla="*/ 2147483646 w 401"/>
                  <a:gd name="T15" fmla="*/ 2147483646 h 546"/>
                  <a:gd name="T16" fmla="*/ 2147483646 w 401"/>
                  <a:gd name="T17" fmla="*/ 2147483646 h 546"/>
                  <a:gd name="T18" fmla="*/ 2147483646 w 401"/>
                  <a:gd name="T19" fmla="*/ 2147483646 h 546"/>
                  <a:gd name="T20" fmla="*/ 2147483646 w 401"/>
                  <a:gd name="T21" fmla="*/ 2147483646 h 546"/>
                  <a:gd name="T22" fmla="*/ 2147483646 w 401"/>
                  <a:gd name="T23" fmla="*/ 2147483646 h 546"/>
                  <a:gd name="T24" fmla="*/ 2147483646 w 401"/>
                  <a:gd name="T25" fmla="*/ 2147483646 h 546"/>
                  <a:gd name="T26" fmla="*/ 2147483646 w 401"/>
                  <a:gd name="T27" fmla="*/ 2147483646 h 546"/>
                  <a:gd name="T28" fmla="*/ 2147483646 w 401"/>
                  <a:gd name="T29" fmla="*/ 2147483646 h 546"/>
                  <a:gd name="T30" fmla="*/ 2147483646 w 401"/>
                  <a:gd name="T31" fmla="*/ 2147483646 h 546"/>
                  <a:gd name="T32" fmla="*/ 2147483646 w 401"/>
                  <a:gd name="T33" fmla="*/ 2147483646 h 546"/>
                  <a:gd name="T34" fmla="*/ 2147483646 w 401"/>
                  <a:gd name="T35" fmla="*/ 2147483646 h 546"/>
                  <a:gd name="T36" fmla="*/ 2147483646 w 401"/>
                  <a:gd name="T37" fmla="*/ 2147483646 h 546"/>
                  <a:gd name="T38" fmla="*/ 2147483646 w 401"/>
                  <a:gd name="T39" fmla="*/ 2147483646 h 546"/>
                  <a:gd name="T40" fmla="*/ 2147483646 w 401"/>
                  <a:gd name="T41" fmla="*/ 2147483646 h 546"/>
                  <a:gd name="T42" fmla="*/ 2147483646 w 401"/>
                  <a:gd name="T43" fmla="*/ 2147483646 h 546"/>
                  <a:gd name="T44" fmla="*/ 2147483646 w 401"/>
                  <a:gd name="T45" fmla="*/ 2147483646 h 546"/>
                  <a:gd name="T46" fmla="*/ 2147483646 w 401"/>
                  <a:gd name="T47" fmla="*/ 2147483646 h 546"/>
                  <a:gd name="T48" fmla="*/ 2147483646 w 401"/>
                  <a:gd name="T49" fmla="*/ 2147483646 h 546"/>
                  <a:gd name="T50" fmla="*/ 2147483646 w 401"/>
                  <a:gd name="T51" fmla="*/ 2147483646 h 546"/>
                  <a:gd name="T52" fmla="*/ 2147483646 w 401"/>
                  <a:gd name="T53" fmla="*/ 2147483646 h 546"/>
                  <a:gd name="T54" fmla="*/ 2147483646 w 401"/>
                  <a:gd name="T55" fmla="*/ 2147483646 h 546"/>
                  <a:gd name="T56" fmla="*/ 2147483646 w 401"/>
                  <a:gd name="T57" fmla="*/ 2147483646 h 546"/>
                  <a:gd name="T58" fmla="*/ 2147483646 w 401"/>
                  <a:gd name="T59" fmla="*/ 2147483646 h 546"/>
                  <a:gd name="T60" fmla="*/ 2147483646 w 401"/>
                  <a:gd name="T61" fmla="*/ 2147483646 h 546"/>
                  <a:gd name="T62" fmla="*/ 2147483646 w 401"/>
                  <a:gd name="T63" fmla="*/ 2147483646 h 546"/>
                  <a:gd name="T64" fmla="*/ 2147483646 w 401"/>
                  <a:gd name="T65" fmla="*/ 2147483646 h 546"/>
                  <a:gd name="T66" fmla="*/ 2147483646 w 401"/>
                  <a:gd name="T67" fmla="*/ 2147483646 h 546"/>
                  <a:gd name="T68" fmla="*/ 2147483646 w 401"/>
                  <a:gd name="T69" fmla="*/ 2147483646 h 546"/>
                  <a:gd name="T70" fmla="*/ 2147483646 w 401"/>
                  <a:gd name="T71" fmla="*/ 2147483646 h 546"/>
                  <a:gd name="T72" fmla="*/ 2147483646 w 401"/>
                  <a:gd name="T73" fmla="*/ 2147483646 h 546"/>
                  <a:gd name="T74" fmla="*/ 2147483646 w 401"/>
                  <a:gd name="T75" fmla="*/ 2147483646 h 546"/>
                  <a:gd name="T76" fmla="*/ 2147483646 w 401"/>
                  <a:gd name="T77" fmla="*/ 2147483646 h 546"/>
                  <a:gd name="T78" fmla="*/ 2147483646 w 401"/>
                  <a:gd name="T79" fmla="*/ 2147483646 h 546"/>
                  <a:gd name="T80" fmla="*/ 2147483646 w 401"/>
                  <a:gd name="T81" fmla="*/ 2147483646 h 546"/>
                  <a:gd name="T82" fmla="*/ 2147483646 w 401"/>
                  <a:gd name="T83" fmla="*/ 2147483646 h 546"/>
                  <a:gd name="T84" fmla="*/ 2147483646 w 401"/>
                  <a:gd name="T85" fmla="*/ 2147483646 h 546"/>
                  <a:gd name="T86" fmla="*/ 2147483646 w 401"/>
                  <a:gd name="T87" fmla="*/ 2147483646 h 546"/>
                  <a:gd name="T88" fmla="*/ 2147483646 w 401"/>
                  <a:gd name="T89" fmla="*/ 2147483646 h 546"/>
                  <a:gd name="T90" fmla="*/ 2147483646 w 401"/>
                  <a:gd name="T91" fmla="*/ 2147483646 h 546"/>
                  <a:gd name="T92" fmla="*/ 2147483646 w 401"/>
                  <a:gd name="T93" fmla="*/ 2147483646 h 546"/>
                  <a:gd name="T94" fmla="*/ 2147483646 w 401"/>
                  <a:gd name="T95" fmla="*/ 2147483646 h 546"/>
                  <a:gd name="T96" fmla="*/ 2147483646 w 401"/>
                  <a:gd name="T97" fmla="*/ 2147483646 h 546"/>
                  <a:gd name="T98" fmla="*/ 2147483646 w 401"/>
                  <a:gd name="T99" fmla="*/ 2147483646 h 546"/>
                  <a:gd name="T100" fmla="*/ 2147483646 w 401"/>
                  <a:gd name="T101" fmla="*/ 2147483646 h 546"/>
                  <a:gd name="T102" fmla="*/ 2147483646 w 401"/>
                  <a:gd name="T103" fmla="*/ 2147483646 h 546"/>
                  <a:gd name="T104" fmla="*/ 2147483646 w 401"/>
                  <a:gd name="T105" fmla="*/ 2147483646 h 546"/>
                  <a:gd name="T106" fmla="*/ 2147483646 w 401"/>
                  <a:gd name="T107" fmla="*/ 2147483646 h 546"/>
                  <a:gd name="T108" fmla="*/ 2147483646 w 401"/>
                  <a:gd name="T109" fmla="*/ 2147483646 h 546"/>
                  <a:gd name="T110" fmla="*/ 2147483646 w 401"/>
                  <a:gd name="T111" fmla="*/ 2147483646 h 546"/>
                  <a:gd name="T112" fmla="*/ 2147483646 w 401"/>
                  <a:gd name="T113" fmla="*/ 2147483646 h 546"/>
                  <a:gd name="T114" fmla="*/ 2147483646 w 401"/>
                  <a:gd name="T115" fmla="*/ 2147483646 h 546"/>
                  <a:gd name="T116" fmla="*/ 2147483646 w 401"/>
                  <a:gd name="T117" fmla="*/ 2147483646 h 54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401" h="546">
                    <a:moveTo>
                      <a:pt x="101" y="35"/>
                    </a:moveTo>
                    <a:cubicBezTo>
                      <a:pt x="113" y="32"/>
                      <a:pt x="117" y="19"/>
                      <a:pt x="117" y="19"/>
                    </a:cubicBezTo>
                    <a:cubicBezTo>
                      <a:pt x="120" y="0"/>
                      <a:pt x="128" y="17"/>
                      <a:pt x="128" y="17"/>
                    </a:cubicBezTo>
                    <a:cubicBezTo>
                      <a:pt x="138" y="27"/>
                      <a:pt x="156" y="23"/>
                      <a:pt x="156" y="23"/>
                    </a:cubicBezTo>
                    <a:cubicBezTo>
                      <a:pt x="167" y="13"/>
                      <a:pt x="174" y="24"/>
                      <a:pt x="174" y="24"/>
                    </a:cubicBezTo>
                    <a:cubicBezTo>
                      <a:pt x="195" y="27"/>
                      <a:pt x="195" y="16"/>
                      <a:pt x="195" y="16"/>
                    </a:cubicBezTo>
                    <a:cubicBezTo>
                      <a:pt x="193" y="5"/>
                      <a:pt x="208" y="5"/>
                      <a:pt x="208" y="5"/>
                    </a:cubicBezTo>
                    <a:cubicBezTo>
                      <a:pt x="220" y="8"/>
                      <a:pt x="223" y="1"/>
                      <a:pt x="223" y="1"/>
                    </a:cubicBezTo>
                    <a:cubicBezTo>
                      <a:pt x="235" y="1"/>
                      <a:pt x="241" y="19"/>
                      <a:pt x="251" y="15"/>
                    </a:cubicBezTo>
                    <a:cubicBezTo>
                      <a:pt x="260" y="18"/>
                      <a:pt x="269" y="15"/>
                      <a:pt x="269" y="15"/>
                    </a:cubicBezTo>
                    <a:cubicBezTo>
                      <a:pt x="274" y="24"/>
                      <a:pt x="265" y="23"/>
                      <a:pt x="265" y="23"/>
                    </a:cubicBezTo>
                    <a:cubicBezTo>
                      <a:pt x="252" y="32"/>
                      <a:pt x="264" y="47"/>
                      <a:pt x="264" y="47"/>
                    </a:cubicBezTo>
                    <a:cubicBezTo>
                      <a:pt x="274" y="53"/>
                      <a:pt x="272" y="77"/>
                      <a:pt x="272" y="77"/>
                    </a:cubicBezTo>
                    <a:cubicBezTo>
                      <a:pt x="282" y="76"/>
                      <a:pt x="281" y="93"/>
                      <a:pt x="281" y="93"/>
                    </a:cubicBezTo>
                    <a:cubicBezTo>
                      <a:pt x="278" y="118"/>
                      <a:pt x="304" y="110"/>
                      <a:pt x="304" y="110"/>
                    </a:cubicBezTo>
                    <a:cubicBezTo>
                      <a:pt x="321" y="112"/>
                      <a:pt x="331" y="104"/>
                      <a:pt x="331" y="118"/>
                    </a:cubicBezTo>
                    <a:cubicBezTo>
                      <a:pt x="344" y="133"/>
                      <a:pt x="333" y="142"/>
                      <a:pt x="333" y="142"/>
                    </a:cubicBezTo>
                    <a:cubicBezTo>
                      <a:pt x="332" y="152"/>
                      <a:pt x="337" y="166"/>
                      <a:pt x="337" y="166"/>
                    </a:cubicBezTo>
                    <a:cubicBezTo>
                      <a:pt x="339" y="178"/>
                      <a:pt x="359" y="176"/>
                      <a:pt x="359" y="176"/>
                    </a:cubicBezTo>
                    <a:cubicBezTo>
                      <a:pt x="384" y="172"/>
                      <a:pt x="366" y="187"/>
                      <a:pt x="368" y="190"/>
                    </a:cubicBezTo>
                    <a:cubicBezTo>
                      <a:pt x="369" y="196"/>
                      <a:pt x="387" y="196"/>
                      <a:pt x="388" y="203"/>
                    </a:cubicBezTo>
                    <a:cubicBezTo>
                      <a:pt x="401" y="225"/>
                      <a:pt x="373" y="228"/>
                      <a:pt x="373" y="228"/>
                    </a:cubicBezTo>
                    <a:cubicBezTo>
                      <a:pt x="353" y="228"/>
                      <a:pt x="359" y="236"/>
                      <a:pt x="359" y="236"/>
                    </a:cubicBezTo>
                    <a:cubicBezTo>
                      <a:pt x="356" y="243"/>
                      <a:pt x="366" y="247"/>
                      <a:pt x="366" y="247"/>
                    </a:cubicBezTo>
                    <a:cubicBezTo>
                      <a:pt x="376" y="255"/>
                      <a:pt x="373" y="269"/>
                      <a:pt x="373" y="269"/>
                    </a:cubicBezTo>
                    <a:cubicBezTo>
                      <a:pt x="370" y="286"/>
                      <a:pt x="380" y="286"/>
                      <a:pt x="380" y="286"/>
                    </a:cubicBezTo>
                    <a:cubicBezTo>
                      <a:pt x="373" y="293"/>
                      <a:pt x="360" y="294"/>
                      <a:pt x="360" y="294"/>
                    </a:cubicBezTo>
                    <a:cubicBezTo>
                      <a:pt x="355" y="298"/>
                      <a:pt x="336" y="299"/>
                      <a:pt x="336" y="299"/>
                    </a:cubicBezTo>
                    <a:cubicBezTo>
                      <a:pt x="326" y="297"/>
                      <a:pt x="333" y="319"/>
                      <a:pt x="333" y="319"/>
                    </a:cubicBezTo>
                    <a:cubicBezTo>
                      <a:pt x="331" y="336"/>
                      <a:pt x="317" y="342"/>
                      <a:pt x="317" y="342"/>
                    </a:cubicBezTo>
                    <a:cubicBezTo>
                      <a:pt x="319" y="353"/>
                      <a:pt x="309" y="361"/>
                      <a:pt x="309" y="361"/>
                    </a:cubicBezTo>
                    <a:cubicBezTo>
                      <a:pt x="303" y="378"/>
                      <a:pt x="296" y="379"/>
                      <a:pt x="296" y="379"/>
                    </a:cubicBezTo>
                    <a:cubicBezTo>
                      <a:pt x="284" y="371"/>
                      <a:pt x="283" y="357"/>
                      <a:pt x="283" y="357"/>
                    </a:cubicBezTo>
                    <a:cubicBezTo>
                      <a:pt x="283" y="357"/>
                      <a:pt x="283" y="357"/>
                      <a:pt x="283" y="357"/>
                    </a:cubicBezTo>
                    <a:cubicBezTo>
                      <a:pt x="272" y="346"/>
                      <a:pt x="272" y="346"/>
                      <a:pt x="272" y="346"/>
                    </a:cubicBezTo>
                    <a:cubicBezTo>
                      <a:pt x="272" y="346"/>
                      <a:pt x="272" y="346"/>
                      <a:pt x="272" y="346"/>
                    </a:cubicBezTo>
                    <a:cubicBezTo>
                      <a:pt x="271" y="337"/>
                      <a:pt x="260" y="329"/>
                      <a:pt x="250" y="337"/>
                    </a:cubicBezTo>
                    <a:cubicBezTo>
                      <a:pt x="238" y="346"/>
                      <a:pt x="251" y="351"/>
                      <a:pt x="251" y="351"/>
                    </a:cubicBezTo>
                    <a:cubicBezTo>
                      <a:pt x="251" y="351"/>
                      <a:pt x="251" y="351"/>
                      <a:pt x="251" y="351"/>
                    </a:cubicBezTo>
                    <a:cubicBezTo>
                      <a:pt x="265" y="360"/>
                      <a:pt x="265" y="360"/>
                      <a:pt x="265" y="360"/>
                    </a:cubicBezTo>
                    <a:cubicBezTo>
                      <a:pt x="265" y="360"/>
                      <a:pt x="265" y="360"/>
                      <a:pt x="265" y="360"/>
                    </a:cubicBezTo>
                    <a:cubicBezTo>
                      <a:pt x="278" y="366"/>
                      <a:pt x="280" y="379"/>
                      <a:pt x="280" y="379"/>
                    </a:cubicBezTo>
                    <a:cubicBezTo>
                      <a:pt x="293" y="397"/>
                      <a:pt x="278" y="405"/>
                      <a:pt x="278" y="405"/>
                    </a:cubicBezTo>
                    <a:cubicBezTo>
                      <a:pt x="278" y="405"/>
                      <a:pt x="278" y="405"/>
                      <a:pt x="278" y="405"/>
                    </a:cubicBezTo>
                    <a:cubicBezTo>
                      <a:pt x="248" y="437"/>
                      <a:pt x="248" y="437"/>
                      <a:pt x="248" y="437"/>
                    </a:cubicBezTo>
                    <a:cubicBezTo>
                      <a:pt x="248" y="426"/>
                      <a:pt x="248" y="426"/>
                      <a:pt x="248" y="426"/>
                    </a:cubicBezTo>
                    <a:cubicBezTo>
                      <a:pt x="234" y="434"/>
                      <a:pt x="234" y="434"/>
                      <a:pt x="234" y="434"/>
                    </a:cubicBezTo>
                    <a:cubicBezTo>
                      <a:pt x="234" y="434"/>
                      <a:pt x="234" y="434"/>
                      <a:pt x="234" y="434"/>
                    </a:cubicBezTo>
                    <a:cubicBezTo>
                      <a:pt x="219" y="434"/>
                      <a:pt x="220" y="448"/>
                      <a:pt x="220" y="448"/>
                    </a:cubicBezTo>
                    <a:cubicBezTo>
                      <a:pt x="216" y="453"/>
                      <a:pt x="206" y="450"/>
                      <a:pt x="206" y="450"/>
                    </a:cubicBezTo>
                    <a:cubicBezTo>
                      <a:pt x="203" y="456"/>
                      <a:pt x="214" y="457"/>
                      <a:pt x="210" y="466"/>
                    </a:cubicBezTo>
                    <a:cubicBezTo>
                      <a:pt x="199" y="475"/>
                      <a:pt x="191" y="463"/>
                      <a:pt x="191" y="463"/>
                    </a:cubicBezTo>
                    <a:cubicBezTo>
                      <a:pt x="191" y="463"/>
                      <a:pt x="191" y="463"/>
                      <a:pt x="191" y="463"/>
                    </a:cubicBezTo>
                    <a:cubicBezTo>
                      <a:pt x="190" y="448"/>
                      <a:pt x="190" y="448"/>
                      <a:pt x="190" y="448"/>
                    </a:cubicBezTo>
                    <a:cubicBezTo>
                      <a:pt x="187" y="438"/>
                      <a:pt x="187" y="438"/>
                      <a:pt x="187" y="438"/>
                    </a:cubicBezTo>
                    <a:cubicBezTo>
                      <a:pt x="187" y="438"/>
                      <a:pt x="187" y="438"/>
                      <a:pt x="187" y="438"/>
                    </a:cubicBezTo>
                    <a:cubicBezTo>
                      <a:pt x="179" y="443"/>
                      <a:pt x="183" y="458"/>
                      <a:pt x="183" y="458"/>
                    </a:cubicBezTo>
                    <a:cubicBezTo>
                      <a:pt x="175" y="474"/>
                      <a:pt x="183" y="485"/>
                      <a:pt x="183" y="485"/>
                    </a:cubicBezTo>
                    <a:cubicBezTo>
                      <a:pt x="179" y="505"/>
                      <a:pt x="189" y="500"/>
                      <a:pt x="189" y="500"/>
                    </a:cubicBezTo>
                    <a:cubicBezTo>
                      <a:pt x="201" y="498"/>
                      <a:pt x="199" y="519"/>
                      <a:pt x="199" y="519"/>
                    </a:cubicBezTo>
                    <a:cubicBezTo>
                      <a:pt x="197" y="544"/>
                      <a:pt x="185" y="544"/>
                      <a:pt x="185" y="544"/>
                    </a:cubicBezTo>
                    <a:cubicBezTo>
                      <a:pt x="185" y="544"/>
                      <a:pt x="190" y="525"/>
                      <a:pt x="180" y="517"/>
                    </a:cubicBezTo>
                    <a:cubicBezTo>
                      <a:pt x="180" y="517"/>
                      <a:pt x="179" y="506"/>
                      <a:pt x="158" y="503"/>
                    </a:cubicBezTo>
                    <a:cubicBezTo>
                      <a:pt x="158" y="503"/>
                      <a:pt x="131" y="498"/>
                      <a:pt x="119" y="513"/>
                    </a:cubicBezTo>
                    <a:cubicBezTo>
                      <a:pt x="119" y="513"/>
                      <a:pt x="98" y="514"/>
                      <a:pt x="91" y="531"/>
                    </a:cubicBezTo>
                    <a:cubicBezTo>
                      <a:pt x="91" y="531"/>
                      <a:pt x="91" y="531"/>
                      <a:pt x="91" y="531"/>
                    </a:cubicBezTo>
                    <a:cubicBezTo>
                      <a:pt x="80" y="522"/>
                      <a:pt x="80" y="522"/>
                      <a:pt x="80" y="522"/>
                    </a:cubicBezTo>
                    <a:cubicBezTo>
                      <a:pt x="80" y="522"/>
                      <a:pt x="80" y="522"/>
                      <a:pt x="80" y="522"/>
                    </a:cubicBezTo>
                    <a:cubicBezTo>
                      <a:pt x="80" y="522"/>
                      <a:pt x="69" y="525"/>
                      <a:pt x="73" y="532"/>
                    </a:cubicBezTo>
                    <a:cubicBezTo>
                      <a:pt x="73" y="532"/>
                      <a:pt x="73" y="546"/>
                      <a:pt x="47" y="534"/>
                    </a:cubicBezTo>
                    <a:cubicBezTo>
                      <a:pt x="36" y="522"/>
                      <a:pt x="25" y="529"/>
                      <a:pt x="18" y="519"/>
                    </a:cubicBezTo>
                    <a:cubicBezTo>
                      <a:pt x="18" y="519"/>
                      <a:pt x="7" y="514"/>
                      <a:pt x="7" y="497"/>
                    </a:cubicBezTo>
                    <a:cubicBezTo>
                      <a:pt x="7" y="497"/>
                      <a:pt x="1" y="498"/>
                      <a:pt x="0" y="492"/>
                    </a:cubicBezTo>
                    <a:cubicBezTo>
                      <a:pt x="0" y="492"/>
                      <a:pt x="8" y="477"/>
                      <a:pt x="19" y="485"/>
                    </a:cubicBezTo>
                    <a:cubicBezTo>
                      <a:pt x="19" y="485"/>
                      <a:pt x="25" y="481"/>
                      <a:pt x="33" y="485"/>
                    </a:cubicBezTo>
                    <a:cubicBezTo>
                      <a:pt x="33" y="485"/>
                      <a:pt x="47" y="489"/>
                      <a:pt x="42" y="462"/>
                    </a:cubicBezTo>
                    <a:cubicBezTo>
                      <a:pt x="42" y="462"/>
                      <a:pt x="27" y="459"/>
                      <a:pt x="51" y="444"/>
                    </a:cubicBezTo>
                    <a:cubicBezTo>
                      <a:pt x="51" y="444"/>
                      <a:pt x="63" y="440"/>
                      <a:pt x="64" y="431"/>
                    </a:cubicBezTo>
                    <a:cubicBezTo>
                      <a:pt x="64" y="431"/>
                      <a:pt x="76" y="434"/>
                      <a:pt x="73" y="417"/>
                    </a:cubicBezTo>
                    <a:cubicBezTo>
                      <a:pt x="73" y="417"/>
                      <a:pt x="65" y="404"/>
                      <a:pt x="89" y="402"/>
                    </a:cubicBezTo>
                    <a:cubicBezTo>
                      <a:pt x="89" y="402"/>
                      <a:pt x="102" y="401"/>
                      <a:pt x="100" y="390"/>
                    </a:cubicBezTo>
                    <a:cubicBezTo>
                      <a:pt x="100" y="390"/>
                      <a:pt x="93" y="382"/>
                      <a:pt x="103" y="375"/>
                    </a:cubicBezTo>
                    <a:cubicBezTo>
                      <a:pt x="103" y="375"/>
                      <a:pt x="117" y="366"/>
                      <a:pt x="103" y="358"/>
                    </a:cubicBezTo>
                    <a:cubicBezTo>
                      <a:pt x="103" y="358"/>
                      <a:pt x="97" y="357"/>
                      <a:pt x="97" y="347"/>
                    </a:cubicBezTo>
                    <a:cubicBezTo>
                      <a:pt x="97" y="347"/>
                      <a:pt x="105" y="342"/>
                      <a:pt x="97" y="330"/>
                    </a:cubicBezTo>
                    <a:cubicBezTo>
                      <a:pt x="97" y="330"/>
                      <a:pt x="93" y="319"/>
                      <a:pt x="108" y="310"/>
                    </a:cubicBezTo>
                    <a:cubicBezTo>
                      <a:pt x="108" y="310"/>
                      <a:pt x="118" y="310"/>
                      <a:pt x="124" y="303"/>
                    </a:cubicBezTo>
                    <a:cubicBezTo>
                      <a:pt x="124" y="303"/>
                      <a:pt x="135" y="294"/>
                      <a:pt x="135" y="320"/>
                    </a:cubicBezTo>
                    <a:cubicBezTo>
                      <a:pt x="128" y="337"/>
                      <a:pt x="145" y="331"/>
                      <a:pt x="143" y="324"/>
                    </a:cubicBezTo>
                    <a:cubicBezTo>
                      <a:pt x="143" y="324"/>
                      <a:pt x="145" y="310"/>
                      <a:pt x="150" y="319"/>
                    </a:cubicBezTo>
                    <a:cubicBezTo>
                      <a:pt x="150" y="319"/>
                      <a:pt x="152" y="324"/>
                      <a:pt x="161" y="316"/>
                    </a:cubicBezTo>
                    <a:cubicBezTo>
                      <a:pt x="168" y="306"/>
                      <a:pt x="166" y="324"/>
                      <a:pt x="178" y="324"/>
                    </a:cubicBezTo>
                    <a:cubicBezTo>
                      <a:pt x="178" y="337"/>
                      <a:pt x="191" y="337"/>
                      <a:pt x="191" y="326"/>
                    </a:cubicBezTo>
                    <a:cubicBezTo>
                      <a:pt x="191" y="326"/>
                      <a:pt x="202" y="310"/>
                      <a:pt x="210" y="331"/>
                    </a:cubicBezTo>
                    <a:cubicBezTo>
                      <a:pt x="210" y="331"/>
                      <a:pt x="210" y="348"/>
                      <a:pt x="220" y="332"/>
                    </a:cubicBezTo>
                    <a:cubicBezTo>
                      <a:pt x="220" y="332"/>
                      <a:pt x="244" y="335"/>
                      <a:pt x="248" y="330"/>
                    </a:cubicBezTo>
                    <a:cubicBezTo>
                      <a:pt x="248" y="330"/>
                      <a:pt x="241" y="318"/>
                      <a:pt x="234" y="320"/>
                    </a:cubicBezTo>
                    <a:cubicBezTo>
                      <a:pt x="232" y="312"/>
                      <a:pt x="216" y="309"/>
                      <a:pt x="219" y="303"/>
                    </a:cubicBezTo>
                    <a:cubicBezTo>
                      <a:pt x="219" y="303"/>
                      <a:pt x="229" y="304"/>
                      <a:pt x="226" y="286"/>
                    </a:cubicBezTo>
                    <a:cubicBezTo>
                      <a:pt x="226" y="286"/>
                      <a:pt x="230" y="271"/>
                      <a:pt x="226" y="265"/>
                    </a:cubicBezTo>
                    <a:cubicBezTo>
                      <a:pt x="226" y="265"/>
                      <a:pt x="230" y="248"/>
                      <a:pt x="201" y="243"/>
                    </a:cubicBezTo>
                    <a:cubicBezTo>
                      <a:pt x="193" y="231"/>
                      <a:pt x="186" y="236"/>
                      <a:pt x="183" y="226"/>
                    </a:cubicBezTo>
                    <a:cubicBezTo>
                      <a:pt x="183" y="226"/>
                      <a:pt x="183" y="226"/>
                      <a:pt x="183" y="226"/>
                    </a:cubicBezTo>
                    <a:cubicBezTo>
                      <a:pt x="185" y="206"/>
                      <a:pt x="185" y="206"/>
                      <a:pt x="185" y="206"/>
                    </a:cubicBezTo>
                    <a:cubicBezTo>
                      <a:pt x="185" y="206"/>
                      <a:pt x="185" y="206"/>
                      <a:pt x="185" y="206"/>
                    </a:cubicBezTo>
                    <a:cubicBezTo>
                      <a:pt x="185" y="206"/>
                      <a:pt x="165" y="201"/>
                      <a:pt x="174" y="197"/>
                    </a:cubicBezTo>
                    <a:cubicBezTo>
                      <a:pt x="183" y="198"/>
                      <a:pt x="175" y="179"/>
                      <a:pt x="181" y="175"/>
                    </a:cubicBezTo>
                    <a:cubicBezTo>
                      <a:pt x="181" y="175"/>
                      <a:pt x="189" y="153"/>
                      <a:pt x="172" y="158"/>
                    </a:cubicBezTo>
                    <a:cubicBezTo>
                      <a:pt x="172" y="166"/>
                      <a:pt x="156" y="174"/>
                      <a:pt x="155" y="156"/>
                    </a:cubicBezTo>
                    <a:cubicBezTo>
                      <a:pt x="155" y="156"/>
                      <a:pt x="151" y="137"/>
                      <a:pt x="132" y="138"/>
                    </a:cubicBezTo>
                    <a:cubicBezTo>
                      <a:pt x="132" y="138"/>
                      <a:pt x="125" y="132"/>
                      <a:pt x="128" y="115"/>
                    </a:cubicBezTo>
                    <a:cubicBezTo>
                      <a:pt x="128" y="115"/>
                      <a:pt x="139" y="108"/>
                      <a:pt x="135" y="96"/>
                    </a:cubicBezTo>
                    <a:cubicBezTo>
                      <a:pt x="135" y="96"/>
                      <a:pt x="134" y="86"/>
                      <a:pt x="139" y="84"/>
                    </a:cubicBezTo>
                    <a:cubicBezTo>
                      <a:pt x="139" y="84"/>
                      <a:pt x="148" y="80"/>
                      <a:pt x="138" y="71"/>
                    </a:cubicBezTo>
                    <a:cubicBezTo>
                      <a:pt x="135" y="64"/>
                      <a:pt x="150" y="70"/>
                      <a:pt x="135" y="49"/>
                    </a:cubicBezTo>
                    <a:cubicBezTo>
                      <a:pt x="135" y="49"/>
                      <a:pt x="133" y="33"/>
                      <a:pt x="120" y="41"/>
                    </a:cubicBezTo>
                    <a:cubicBezTo>
                      <a:pt x="120" y="41"/>
                      <a:pt x="118" y="60"/>
                      <a:pt x="101" y="35"/>
                    </a:cubicBezTo>
                    <a:cubicBezTo>
                      <a:pt x="101" y="35"/>
                      <a:pt x="101" y="35"/>
                      <a:pt x="101" y="35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57" name="Freeform 37">
                <a:extLst>
                  <a:ext uri="{FF2B5EF4-FFF2-40B4-BE49-F238E27FC236}">
                    <a16:creationId xmlns="" xmlns:a16="http://schemas.microsoft.com/office/drawing/2014/main" id="{802F19A8-4928-49A8-A5F2-88A305634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373" y="4052563"/>
                <a:ext cx="1053336" cy="860976"/>
              </a:xfrm>
              <a:custGeom>
                <a:avLst/>
                <a:gdLst/>
                <a:ahLst/>
                <a:cxnLst>
                  <a:cxn ang="0">
                    <a:pos x="15" y="128"/>
                  </a:cxn>
                  <a:cxn ang="0">
                    <a:pos x="60" y="117"/>
                  </a:cxn>
                  <a:cxn ang="0">
                    <a:pos x="82" y="106"/>
                  </a:cxn>
                  <a:cxn ang="0">
                    <a:pos x="79" y="66"/>
                  </a:cxn>
                  <a:cxn ang="0">
                    <a:pos x="78" y="43"/>
                  </a:cxn>
                  <a:cxn ang="0">
                    <a:pos x="69" y="25"/>
                  </a:cxn>
                  <a:cxn ang="0">
                    <a:pos x="102" y="11"/>
                  </a:cxn>
                  <a:cxn ang="0">
                    <a:pos x="112" y="11"/>
                  </a:cxn>
                  <a:cxn ang="0">
                    <a:pos x="157" y="11"/>
                  </a:cxn>
                  <a:cxn ang="0">
                    <a:pos x="194" y="15"/>
                  </a:cxn>
                  <a:cxn ang="0">
                    <a:pos x="214" y="15"/>
                  </a:cxn>
                  <a:cxn ang="0">
                    <a:pos x="222" y="48"/>
                  </a:cxn>
                  <a:cxn ang="0">
                    <a:pos x="245" y="55"/>
                  </a:cxn>
                  <a:cxn ang="0">
                    <a:pos x="269" y="53"/>
                  </a:cxn>
                  <a:cxn ang="0">
                    <a:pos x="290" y="59"/>
                  </a:cxn>
                  <a:cxn ang="0">
                    <a:pos x="308" y="89"/>
                  </a:cxn>
                  <a:cxn ang="0">
                    <a:pos x="338" y="100"/>
                  </a:cxn>
                  <a:cxn ang="0">
                    <a:pos x="366" y="121"/>
                  </a:cxn>
                  <a:cxn ang="0">
                    <a:pos x="354" y="135"/>
                  </a:cxn>
                  <a:cxn ang="0">
                    <a:pos x="334" y="154"/>
                  </a:cxn>
                  <a:cxn ang="0">
                    <a:pos x="347" y="186"/>
                  </a:cxn>
                  <a:cxn ang="0">
                    <a:pos x="358" y="204"/>
                  </a:cxn>
                  <a:cxn ang="0">
                    <a:pos x="328" y="245"/>
                  </a:cxn>
                  <a:cxn ang="0">
                    <a:pos x="234" y="267"/>
                  </a:cxn>
                  <a:cxn ang="0">
                    <a:pos x="178" y="309"/>
                  </a:cxn>
                  <a:cxn ang="0">
                    <a:pos x="152" y="333"/>
                  </a:cxn>
                  <a:cxn ang="0">
                    <a:pos x="145" y="322"/>
                  </a:cxn>
                  <a:cxn ang="0">
                    <a:pos x="125" y="343"/>
                  </a:cxn>
                  <a:cxn ang="0">
                    <a:pos x="101" y="311"/>
                  </a:cxn>
                  <a:cxn ang="0">
                    <a:pos x="72" y="287"/>
                  </a:cxn>
                  <a:cxn ang="0">
                    <a:pos x="65" y="264"/>
                  </a:cxn>
                  <a:cxn ang="0">
                    <a:pos x="70" y="237"/>
                  </a:cxn>
                  <a:cxn ang="0">
                    <a:pos x="50" y="220"/>
                  </a:cxn>
                  <a:cxn ang="0">
                    <a:pos x="37" y="176"/>
                  </a:cxn>
                  <a:cxn ang="0">
                    <a:pos x="9" y="158"/>
                  </a:cxn>
                  <a:cxn ang="0">
                    <a:pos x="0" y="133"/>
                  </a:cxn>
                </a:cxnLst>
                <a:rect l="0" t="0" r="r" b="b"/>
                <a:pathLst>
                  <a:path w="372" h="344">
                    <a:moveTo>
                      <a:pt x="0" y="133"/>
                    </a:moveTo>
                    <a:cubicBezTo>
                      <a:pt x="0" y="133"/>
                      <a:pt x="5" y="128"/>
                      <a:pt x="15" y="128"/>
                    </a:cubicBezTo>
                    <a:cubicBezTo>
                      <a:pt x="15" y="128"/>
                      <a:pt x="27" y="125"/>
                      <a:pt x="32" y="119"/>
                    </a:cubicBezTo>
                    <a:cubicBezTo>
                      <a:pt x="32" y="119"/>
                      <a:pt x="43" y="110"/>
                      <a:pt x="60" y="117"/>
                    </a:cubicBezTo>
                    <a:cubicBezTo>
                      <a:pt x="60" y="117"/>
                      <a:pt x="61" y="122"/>
                      <a:pt x="77" y="121"/>
                    </a:cubicBezTo>
                    <a:cubicBezTo>
                      <a:pt x="77" y="121"/>
                      <a:pt x="86" y="124"/>
                      <a:pt x="82" y="106"/>
                    </a:cubicBezTo>
                    <a:cubicBezTo>
                      <a:pt x="82" y="106"/>
                      <a:pt x="82" y="96"/>
                      <a:pt x="84" y="92"/>
                    </a:cubicBezTo>
                    <a:cubicBezTo>
                      <a:pt x="93" y="80"/>
                      <a:pt x="75" y="86"/>
                      <a:pt x="79" y="66"/>
                    </a:cubicBezTo>
                    <a:cubicBezTo>
                      <a:pt x="79" y="66"/>
                      <a:pt x="67" y="59"/>
                      <a:pt x="67" y="55"/>
                    </a:cubicBezTo>
                    <a:cubicBezTo>
                      <a:pt x="67" y="45"/>
                      <a:pt x="85" y="46"/>
                      <a:pt x="78" y="43"/>
                    </a:cubicBezTo>
                    <a:cubicBezTo>
                      <a:pt x="78" y="43"/>
                      <a:pt x="72" y="34"/>
                      <a:pt x="65" y="34"/>
                    </a:cubicBezTo>
                    <a:cubicBezTo>
                      <a:pt x="65" y="34"/>
                      <a:pt x="71" y="29"/>
                      <a:pt x="69" y="25"/>
                    </a:cubicBezTo>
                    <a:cubicBezTo>
                      <a:pt x="69" y="25"/>
                      <a:pt x="68" y="16"/>
                      <a:pt x="86" y="18"/>
                    </a:cubicBezTo>
                    <a:cubicBezTo>
                      <a:pt x="86" y="18"/>
                      <a:pt x="89" y="7"/>
                      <a:pt x="102" y="11"/>
                    </a:cubicBezTo>
                    <a:cubicBezTo>
                      <a:pt x="104" y="10"/>
                      <a:pt x="105" y="9"/>
                      <a:pt x="107" y="10"/>
                    </a:cubicBezTo>
                    <a:cubicBezTo>
                      <a:pt x="109" y="11"/>
                      <a:pt x="110" y="12"/>
                      <a:pt x="112" y="11"/>
                    </a:cubicBezTo>
                    <a:cubicBezTo>
                      <a:pt x="112" y="11"/>
                      <a:pt x="119" y="7"/>
                      <a:pt x="137" y="11"/>
                    </a:cubicBezTo>
                    <a:cubicBezTo>
                      <a:pt x="137" y="11"/>
                      <a:pt x="146" y="18"/>
                      <a:pt x="157" y="11"/>
                    </a:cubicBezTo>
                    <a:cubicBezTo>
                      <a:pt x="157" y="11"/>
                      <a:pt x="167" y="0"/>
                      <a:pt x="177" y="9"/>
                    </a:cubicBezTo>
                    <a:cubicBezTo>
                      <a:pt x="177" y="9"/>
                      <a:pt x="183" y="15"/>
                      <a:pt x="194" y="15"/>
                    </a:cubicBezTo>
                    <a:cubicBezTo>
                      <a:pt x="194" y="15"/>
                      <a:pt x="205" y="5"/>
                      <a:pt x="206" y="18"/>
                    </a:cubicBezTo>
                    <a:cubicBezTo>
                      <a:pt x="206" y="18"/>
                      <a:pt x="209" y="24"/>
                      <a:pt x="214" y="15"/>
                    </a:cubicBezTo>
                    <a:cubicBezTo>
                      <a:pt x="214" y="15"/>
                      <a:pt x="210" y="22"/>
                      <a:pt x="219" y="34"/>
                    </a:cubicBezTo>
                    <a:cubicBezTo>
                      <a:pt x="219" y="34"/>
                      <a:pt x="236" y="38"/>
                      <a:pt x="222" y="48"/>
                    </a:cubicBezTo>
                    <a:cubicBezTo>
                      <a:pt x="222" y="48"/>
                      <a:pt x="222" y="57"/>
                      <a:pt x="233" y="52"/>
                    </a:cubicBezTo>
                    <a:cubicBezTo>
                      <a:pt x="233" y="52"/>
                      <a:pt x="235" y="45"/>
                      <a:pt x="245" y="55"/>
                    </a:cubicBezTo>
                    <a:cubicBezTo>
                      <a:pt x="245" y="55"/>
                      <a:pt x="245" y="62"/>
                      <a:pt x="257" y="52"/>
                    </a:cubicBezTo>
                    <a:cubicBezTo>
                      <a:pt x="257" y="52"/>
                      <a:pt x="265" y="58"/>
                      <a:pt x="269" y="53"/>
                    </a:cubicBezTo>
                    <a:cubicBezTo>
                      <a:pt x="269" y="53"/>
                      <a:pt x="273" y="47"/>
                      <a:pt x="283" y="51"/>
                    </a:cubicBezTo>
                    <a:cubicBezTo>
                      <a:pt x="284" y="61"/>
                      <a:pt x="290" y="59"/>
                      <a:pt x="290" y="59"/>
                    </a:cubicBezTo>
                    <a:cubicBezTo>
                      <a:pt x="297" y="59"/>
                      <a:pt x="298" y="70"/>
                      <a:pt x="298" y="70"/>
                    </a:cubicBezTo>
                    <a:cubicBezTo>
                      <a:pt x="302" y="78"/>
                      <a:pt x="308" y="89"/>
                      <a:pt x="308" y="89"/>
                    </a:cubicBezTo>
                    <a:cubicBezTo>
                      <a:pt x="318" y="86"/>
                      <a:pt x="323" y="95"/>
                      <a:pt x="323" y="95"/>
                    </a:cubicBezTo>
                    <a:cubicBezTo>
                      <a:pt x="327" y="102"/>
                      <a:pt x="331" y="89"/>
                      <a:pt x="338" y="100"/>
                    </a:cubicBezTo>
                    <a:cubicBezTo>
                      <a:pt x="346" y="101"/>
                      <a:pt x="354" y="111"/>
                      <a:pt x="354" y="111"/>
                    </a:cubicBezTo>
                    <a:cubicBezTo>
                      <a:pt x="372" y="110"/>
                      <a:pt x="366" y="121"/>
                      <a:pt x="366" y="121"/>
                    </a:cubicBezTo>
                    <a:cubicBezTo>
                      <a:pt x="348" y="125"/>
                      <a:pt x="360" y="128"/>
                      <a:pt x="360" y="128"/>
                    </a:cubicBezTo>
                    <a:cubicBezTo>
                      <a:pt x="360" y="128"/>
                      <a:pt x="368" y="132"/>
                      <a:pt x="354" y="135"/>
                    </a:cubicBezTo>
                    <a:cubicBezTo>
                      <a:pt x="347" y="134"/>
                      <a:pt x="356" y="146"/>
                      <a:pt x="344" y="142"/>
                    </a:cubicBezTo>
                    <a:cubicBezTo>
                      <a:pt x="323" y="144"/>
                      <a:pt x="334" y="154"/>
                      <a:pt x="334" y="154"/>
                    </a:cubicBezTo>
                    <a:cubicBezTo>
                      <a:pt x="339" y="161"/>
                      <a:pt x="328" y="166"/>
                      <a:pt x="328" y="166"/>
                    </a:cubicBezTo>
                    <a:cubicBezTo>
                      <a:pt x="347" y="170"/>
                      <a:pt x="347" y="186"/>
                      <a:pt x="347" y="186"/>
                    </a:cubicBezTo>
                    <a:cubicBezTo>
                      <a:pt x="368" y="186"/>
                      <a:pt x="363" y="196"/>
                      <a:pt x="363" y="196"/>
                    </a:cubicBezTo>
                    <a:cubicBezTo>
                      <a:pt x="365" y="203"/>
                      <a:pt x="358" y="204"/>
                      <a:pt x="358" y="204"/>
                    </a:cubicBezTo>
                    <a:cubicBezTo>
                      <a:pt x="341" y="207"/>
                      <a:pt x="356" y="220"/>
                      <a:pt x="356" y="220"/>
                    </a:cubicBezTo>
                    <a:cubicBezTo>
                      <a:pt x="340" y="230"/>
                      <a:pt x="328" y="245"/>
                      <a:pt x="328" y="245"/>
                    </a:cubicBezTo>
                    <a:cubicBezTo>
                      <a:pt x="295" y="231"/>
                      <a:pt x="267" y="272"/>
                      <a:pt x="267" y="272"/>
                    </a:cubicBezTo>
                    <a:cubicBezTo>
                      <a:pt x="250" y="258"/>
                      <a:pt x="234" y="267"/>
                      <a:pt x="234" y="267"/>
                    </a:cubicBezTo>
                    <a:cubicBezTo>
                      <a:pt x="204" y="272"/>
                      <a:pt x="194" y="293"/>
                      <a:pt x="194" y="293"/>
                    </a:cubicBezTo>
                    <a:cubicBezTo>
                      <a:pt x="192" y="303"/>
                      <a:pt x="178" y="309"/>
                      <a:pt x="178" y="309"/>
                    </a:cubicBezTo>
                    <a:cubicBezTo>
                      <a:pt x="178" y="309"/>
                      <a:pt x="178" y="309"/>
                      <a:pt x="178" y="309"/>
                    </a:cubicBezTo>
                    <a:cubicBezTo>
                      <a:pt x="152" y="333"/>
                      <a:pt x="152" y="333"/>
                      <a:pt x="152" y="333"/>
                    </a:cubicBezTo>
                    <a:cubicBezTo>
                      <a:pt x="152" y="333"/>
                      <a:pt x="152" y="333"/>
                      <a:pt x="152" y="333"/>
                    </a:cubicBezTo>
                    <a:cubicBezTo>
                      <a:pt x="139" y="337"/>
                      <a:pt x="145" y="322"/>
                      <a:pt x="145" y="322"/>
                    </a:cubicBezTo>
                    <a:cubicBezTo>
                      <a:pt x="141" y="310"/>
                      <a:pt x="136" y="322"/>
                      <a:pt x="136" y="322"/>
                    </a:cubicBezTo>
                    <a:cubicBezTo>
                      <a:pt x="134" y="332"/>
                      <a:pt x="130" y="338"/>
                      <a:pt x="125" y="343"/>
                    </a:cubicBezTo>
                    <a:cubicBezTo>
                      <a:pt x="110" y="344"/>
                      <a:pt x="113" y="334"/>
                      <a:pt x="113" y="334"/>
                    </a:cubicBezTo>
                    <a:cubicBezTo>
                      <a:pt x="115" y="308"/>
                      <a:pt x="101" y="311"/>
                      <a:pt x="101" y="311"/>
                    </a:cubicBezTo>
                    <a:cubicBezTo>
                      <a:pt x="87" y="309"/>
                      <a:pt x="87" y="300"/>
                      <a:pt x="87" y="300"/>
                    </a:cubicBezTo>
                    <a:cubicBezTo>
                      <a:pt x="68" y="297"/>
                      <a:pt x="72" y="287"/>
                      <a:pt x="72" y="287"/>
                    </a:cubicBezTo>
                    <a:cubicBezTo>
                      <a:pt x="75" y="280"/>
                      <a:pt x="65" y="276"/>
                      <a:pt x="65" y="276"/>
                    </a:cubicBezTo>
                    <a:cubicBezTo>
                      <a:pt x="49" y="275"/>
                      <a:pt x="65" y="264"/>
                      <a:pt x="65" y="264"/>
                    </a:cubicBezTo>
                    <a:cubicBezTo>
                      <a:pt x="74" y="261"/>
                      <a:pt x="70" y="252"/>
                      <a:pt x="70" y="252"/>
                    </a:cubicBezTo>
                    <a:cubicBezTo>
                      <a:pt x="86" y="243"/>
                      <a:pt x="70" y="237"/>
                      <a:pt x="70" y="237"/>
                    </a:cubicBezTo>
                    <a:cubicBezTo>
                      <a:pt x="70" y="227"/>
                      <a:pt x="58" y="229"/>
                      <a:pt x="58" y="229"/>
                    </a:cubicBezTo>
                    <a:cubicBezTo>
                      <a:pt x="52" y="229"/>
                      <a:pt x="50" y="220"/>
                      <a:pt x="50" y="220"/>
                    </a:cubicBezTo>
                    <a:cubicBezTo>
                      <a:pt x="39" y="216"/>
                      <a:pt x="42" y="202"/>
                      <a:pt x="42" y="202"/>
                    </a:cubicBezTo>
                    <a:cubicBezTo>
                      <a:pt x="31" y="195"/>
                      <a:pt x="37" y="176"/>
                      <a:pt x="37" y="176"/>
                    </a:cubicBezTo>
                    <a:cubicBezTo>
                      <a:pt x="29" y="151"/>
                      <a:pt x="23" y="169"/>
                      <a:pt x="23" y="169"/>
                    </a:cubicBezTo>
                    <a:cubicBezTo>
                      <a:pt x="9" y="176"/>
                      <a:pt x="9" y="158"/>
                      <a:pt x="9" y="158"/>
                    </a:cubicBezTo>
                    <a:cubicBezTo>
                      <a:pt x="0" y="148"/>
                      <a:pt x="0" y="133"/>
                      <a:pt x="0" y="133"/>
                    </a:cubicBezTo>
                    <a:cubicBezTo>
                      <a:pt x="0" y="133"/>
                      <a:pt x="0" y="133"/>
                      <a:pt x="0" y="133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8" name="Freeform 36">
                <a:extLst>
                  <a:ext uri="{FF2B5EF4-FFF2-40B4-BE49-F238E27FC236}">
                    <a16:creationId xmlns="" xmlns:a16="http://schemas.microsoft.com/office/drawing/2014/main" id="{BB699E40-F7B7-40B5-9F9B-6ED6AF66C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130" y="4335455"/>
                <a:ext cx="1194637" cy="729779"/>
              </a:xfrm>
              <a:custGeom>
                <a:avLst/>
                <a:gdLst/>
                <a:ahLst/>
                <a:cxnLst>
                  <a:cxn ang="0">
                    <a:pos x="45" y="162"/>
                  </a:cxn>
                  <a:cxn ang="0">
                    <a:pos x="89" y="147"/>
                  </a:cxn>
                  <a:cxn ang="0">
                    <a:pos x="130" y="142"/>
                  </a:cxn>
                  <a:cxn ang="0">
                    <a:pos x="145" y="125"/>
                  </a:cxn>
                  <a:cxn ang="0">
                    <a:pos x="155" y="110"/>
                  </a:cxn>
                  <a:cxn ang="0">
                    <a:pos x="147" y="81"/>
                  </a:cxn>
                  <a:cxn ang="0">
                    <a:pos x="160" y="46"/>
                  </a:cxn>
                  <a:cxn ang="0">
                    <a:pos x="152" y="34"/>
                  </a:cxn>
                  <a:cxn ang="0">
                    <a:pos x="156" y="8"/>
                  </a:cxn>
                  <a:cxn ang="0">
                    <a:pos x="182" y="15"/>
                  </a:cxn>
                  <a:cxn ang="0">
                    <a:pos x="202" y="14"/>
                  </a:cxn>
                  <a:cxn ang="0">
                    <a:pos x="246" y="19"/>
                  </a:cxn>
                  <a:cxn ang="0">
                    <a:pos x="272" y="20"/>
                  </a:cxn>
                  <a:cxn ang="0">
                    <a:pos x="305" y="45"/>
                  </a:cxn>
                  <a:cxn ang="0">
                    <a:pos x="333" y="63"/>
                  </a:cxn>
                  <a:cxn ang="0">
                    <a:pos x="346" y="107"/>
                  </a:cxn>
                  <a:cxn ang="0">
                    <a:pos x="366" y="124"/>
                  </a:cxn>
                  <a:cxn ang="0">
                    <a:pos x="361" y="151"/>
                  </a:cxn>
                  <a:cxn ang="0">
                    <a:pos x="368" y="174"/>
                  </a:cxn>
                  <a:cxn ang="0">
                    <a:pos x="397" y="198"/>
                  </a:cxn>
                  <a:cxn ang="0">
                    <a:pos x="421" y="230"/>
                  </a:cxn>
                  <a:cxn ang="0">
                    <a:pos x="386" y="261"/>
                  </a:cxn>
                  <a:cxn ang="0">
                    <a:pos x="360" y="258"/>
                  </a:cxn>
                  <a:cxn ang="0">
                    <a:pos x="316" y="249"/>
                  </a:cxn>
                  <a:cxn ang="0">
                    <a:pos x="291" y="252"/>
                  </a:cxn>
                  <a:cxn ang="0">
                    <a:pos x="277" y="248"/>
                  </a:cxn>
                  <a:cxn ang="0">
                    <a:pos x="250" y="252"/>
                  </a:cxn>
                  <a:cxn ang="0">
                    <a:pos x="234" y="253"/>
                  </a:cxn>
                  <a:cxn ang="0">
                    <a:pos x="227" y="275"/>
                  </a:cxn>
                  <a:cxn ang="0">
                    <a:pos x="184" y="253"/>
                  </a:cxn>
                  <a:cxn ang="0">
                    <a:pos x="126" y="272"/>
                  </a:cxn>
                  <a:cxn ang="0">
                    <a:pos x="63" y="261"/>
                  </a:cxn>
                  <a:cxn ang="0">
                    <a:pos x="16" y="244"/>
                  </a:cxn>
                  <a:cxn ang="0">
                    <a:pos x="0" y="237"/>
                  </a:cxn>
                  <a:cxn ang="0">
                    <a:pos x="20" y="233"/>
                  </a:cxn>
                  <a:cxn ang="0">
                    <a:pos x="16" y="211"/>
                  </a:cxn>
                  <a:cxn ang="0">
                    <a:pos x="9" y="198"/>
                  </a:cxn>
                  <a:cxn ang="0">
                    <a:pos x="46" y="203"/>
                  </a:cxn>
                  <a:cxn ang="0">
                    <a:pos x="71" y="199"/>
                  </a:cxn>
                  <a:cxn ang="0">
                    <a:pos x="82" y="196"/>
                  </a:cxn>
                  <a:cxn ang="0">
                    <a:pos x="62" y="187"/>
                  </a:cxn>
                  <a:cxn ang="0">
                    <a:pos x="41" y="187"/>
                  </a:cxn>
                  <a:cxn ang="0">
                    <a:pos x="23" y="165"/>
                  </a:cxn>
                </a:cxnLst>
                <a:rect l="0" t="0" r="r" b="b"/>
                <a:pathLst>
                  <a:path w="421" h="292">
                    <a:moveTo>
                      <a:pt x="23" y="165"/>
                    </a:moveTo>
                    <a:cubicBezTo>
                      <a:pt x="26" y="160"/>
                      <a:pt x="45" y="162"/>
                      <a:pt x="45" y="162"/>
                    </a:cubicBezTo>
                    <a:cubicBezTo>
                      <a:pt x="56" y="143"/>
                      <a:pt x="68" y="151"/>
                      <a:pt x="68" y="151"/>
                    </a:cubicBezTo>
                    <a:cubicBezTo>
                      <a:pt x="72" y="138"/>
                      <a:pt x="79" y="151"/>
                      <a:pt x="89" y="147"/>
                    </a:cubicBezTo>
                    <a:cubicBezTo>
                      <a:pt x="94" y="134"/>
                      <a:pt x="111" y="143"/>
                      <a:pt x="111" y="143"/>
                    </a:cubicBezTo>
                    <a:cubicBezTo>
                      <a:pt x="116" y="148"/>
                      <a:pt x="130" y="142"/>
                      <a:pt x="130" y="142"/>
                    </a:cubicBezTo>
                    <a:cubicBezTo>
                      <a:pt x="147" y="137"/>
                      <a:pt x="126" y="135"/>
                      <a:pt x="126" y="135"/>
                    </a:cubicBezTo>
                    <a:cubicBezTo>
                      <a:pt x="139" y="132"/>
                      <a:pt x="145" y="125"/>
                      <a:pt x="145" y="125"/>
                    </a:cubicBezTo>
                    <a:cubicBezTo>
                      <a:pt x="150" y="121"/>
                      <a:pt x="140" y="118"/>
                      <a:pt x="140" y="118"/>
                    </a:cubicBezTo>
                    <a:cubicBezTo>
                      <a:pt x="137" y="110"/>
                      <a:pt x="156" y="122"/>
                      <a:pt x="155" y="110"/>
                    </a:cubicBezTo>
                    <a:cubicBezTo>
                      <a:pt x="155" y="103"/>
                      <a:pt x="137" y="103"/>
                      <a:pt x="139" y="100"/>
                    </a:cubicBezTo>
                    <a:cubicBezTo>
                      <a:pt x="133" y="87"/>
                      <a:pt x="147" y="81"/>
                      <a:pt x="147" y="81"/>
                    </a:cubicBezTo>
                    <a:cubicBezTo>
                      <a:pt x="166" y="79"/>
                      <a:pt x="161" y="66"/>
                      <a:pt x="161" y="66"/>
                    </a:cubicBezTo>
                    <a:cubicBezTo>
                      <a:pt x="162" y="56"/>
                      <a:pt x="160" y="46"/>
                      <a:pt x="160" y="46"/>
                    </a:cubicBezTo>
                    <a:cubicBezTo>
                      <a:pt x="159" y="42"/>
                      <a:pt x="147" y="41"/>
                      <a:pt x="147" y="41"/>
                    </a:cubicBezTo>
                    <a:cubicBezTo>
                      <a:pt x="147" y="35"/>
                      <a:pt x="152" y="34"/>
                      <a:pt x="152" y="34"/>
                    </a:cubicBezTo>
                    <a:cubicBezTo>
                      <a:pt x="166" y="39"/>
                      <a:pt x="160" y="25"/>
                      <a:pt x="160" y="25"/>
                    </a:cubicBezTo>
                    <a:cubicBezTo>
                      <a:pt x="164" y="18"/>
                      <a:pt x="155" y="17"/>
                      <a:pt x="156" y="8"/>
                    </a:cubicBezTo>
                    <a:cubicBezTo>
                      <a:pt x="156" y="8"/>
                      <a:pt x="165" y="5"/>
                      <a:pt x="170" y="12"/>
                    </a:cubicBezTo>
                    <a:cubicBezTo>
                      <a:pt x="170" y="12"/>
                      <a:pt x="180" y="11"/>
                      <a:pt x="182" y="15"/>
                    </a:cubicBezTo>
                    <a:cubicBezTo>
                      <a:pt x="182" y="15"/>
                      <a:pt x="188" y="26"/>
                      <a:pt x="191" y="19"/>
                    </a:cubicBezTo>
                    <a:cubicBezTo>
                      <a:pt x="191" y="12"/>
                      <a:pt x="200" y="18"/>
                      <a:pt x="202" y="14"/>
                    </a:cubicBezTo>
                    <a:cubicBezTo>
                      <a:pt x="202" y="14"/>
                      <a:pt x="211" y="0"/>
                      <a:pt x="221" y="15"/>
                    </a:cubicBezTo>
                    <a:cubicBezTo>
                      <a:pt x="221" y="15"/>
                      <a:pt x="218" y="25"/>
                      <a:pt x="246" y="19"/>
                    </a:cubicBezTo>
                    <a:cubicBezTo>
                      <a:pt x="246" y="19"/>
                      <a:pt x="251" y="12"/>
                      <a:pt x="262" y="18"/>
                    </a:cubicBezTo>
                    <a:cubicBezTo>
                      <a:pt x="262" y="18"/>
                      <a:pt x="263" y="23"/>
                      <a:pt x="272" y="20"/>
                    </a:cubicBezTo>
                    <a:cubicBezTo>
                      <a:pt x="272" y="20"/>
                      <a:pt x="287" y="21"/>
                      <a:pt x="297" y="20"/>
                    </a:cubicBezTo>
                    <a:cubicBezTo>
                      <a:pt x="297" y="20"/>
                      <a:pt x="296" y="35"/>
                      <a:pt x="305" y="45"/>
                    </a:cubicBezTo>
                    <a:cubicBezTo>
                      <a:pt x="305" y="45"/>
                      <a:pt x="305" y="63"/>
                      <a:pt x="319" y="56"/>
                    </a:cubicBezTo>
                    <a:cubicBezTo>
                      <a:pt x="319" y="56"/>
                      <a:pt x="325" y="38"/>
                      <a:pt x="333" y="63"/>
                    </a:cubicBezTo>
                    <a:cubicBezTo>
                      <a:pt x="333" y="63"/>
                      <a:pt x="327" y="82"/>
                      <a:pt x="338" y="89"/>
                    </a:cubicBezTo>
                    <a:cubicBezTo>
                      <a:pt x="338" y="89"/>
                      <a:pt x="335" y="103"/>
                      <a:pt x="346" y="107"/>
                    </a:cubicBezTo>
                    <a:cubicBezTo>
                      <a:pt x="346" y="107"/>
                      <a:pt x="348" y="116"/>
                      <a:pt x="354" y="116"/>
                    </a:cubicBezTo>
                    <a:cubicBezTo>
                      <a:pt x="354" y="116"/>
                      <a:pt x="366" y="114"/>
                      <a:pt x="366" y="124"/>
                    </a:cubicBezTo>
                    <a:cubicBezTo>
                      <a:pt x="366" y="124"/>
                      <a:pt x="382" y="130"/>
                      <a:pt x="366" y="139"/>
                    </a:cubicBezTo>
                    <a:cubicBezTo>
                      <a:pt x="366" y="139"/>
                      <a:pt x="370" y="148"/>
                      <a:pt x="361" y="151"/>
                    </a:cubicBezTo>
                    <a:cubicBezTo>
                      <a:pt x="361" y="151"/>
                      <a:pt x="345" y="162"/>
                      <a:pt x="361" y="163"/>
                    </a:cubicBezTo>
                    <a:cubicBezTo>
                      <a:pt x="361" y="163"/>
                      <a:pt x="371" y="167"/>
                      <a:pt x="368" y="174"/>
                    </a:cubicBezTo>
                    <a:cubicBezTo>
                      <a:pt x="368" y="174"/>
                      <a:pt x="364" y="184"/>
                      <a:pt x="383" y="187"/>
                    </a:cubicBezTo>
                    <a:cubicBezTo>
                      <a:pt x="383" y="187"/>
                      <a:pt x="383" y="196"/>
                      <a:pt x="397" y="198"/>
                    </a:cubicBezTo>
                    <a:cubicBezTo>
                      <a:pt x="397" y="198"/>
                      <a:pt x="411" y="195"/>
                      <a:pt x="409" y="221"/>
                    </a:cubicBezTo>
                    <a:cubicBezTo>
                      <a:pt x="409" y="221"/>
                      <a:pt x="406" y="231"/>
                      <a:pt x="421" y="230"/>
                    </a:cubicBezTo>
                    <a:cubicBezTo>
                      <a:pt x="410" y="240"/>
                      <a:pt x="396" y="241"/>
                      <a:pt x="396" y="241"/>
                    </a:cubicBezTo>
                    <a:cubicBezTo>
                      <a:pt x="384" y="250"/>
                      <a:pt x="386" y="261"/>
                      <a:pt x="386" y="261"/>
                    </a:cubicBezTo>
                    <a:cubicBezTo>
                      <a:pt x="377" y="252"/>
                      <a:pt x="370" y="253"/>
                      <a:pt x="370" y="253"/>
                    </a:cubicBezTo>
                    <a:cubicBezTo>
                      <a:pt x="364" y="253"/>
                      <a:pt x="360" y="258"/>
                      <a:pt x="360" y="258"/>
                    </a:cubicBezTo>
                    <a:cubicBezTo>
                      <a:pt x="353" y="263"/>
                      <a:pt x="340" y="258"/>
                      <a:pt x="340" y="258"/>
                    </a:cubicBezTo>
                    <a:cubicBezTo>
                      <a:pt x="332" y="258"/>
                      <a:pt x="329" y="247"/>
                      <a:pt x="316" y="249"/>
                    </a:cubicBezTo>
                    <a:cubicBezTo>
                      <a:pt x="309" y="249"/>
                      <a:pt x="308" y="236"/>
                      <a:pt x="301" y="237"/>
                    </a:cubicBezTo>
                    <a:cubicBezTo>
                      <a:pt x="303" y="250"/>
                      <a:pt x="291" y="252"/>
                      <a:pt x="291" y="252"/>
                    </a:cubicBezTo>
                    <a:cubicBezTo>
                      <a:pt x="291" y="252"/>
                      <a:pt x="291" y="252"/>
                      <a:pt x="291" y="252"/>
                    </a:cubicBezTo>
                    <a:cubicBezTo>
                      <a:pt x="277" y="248"/>
                      <a:pt x="277" y="248"/>
                      <a:pt x="277" y="248"/>
                    </a:cubicBezTo>
                    <a:cubicBezTo>
                      <a:pt x="250" y="252"/>
                      <a:pt x="250" y="252"/>
                      <a:pt x="250" y="252"/>
                    </a:cubicBezTo>
                    <a:cubicBezTo>
                      <a:pt x="250" y="252"/>
                      <a:pt x="250" y="252"/>
                      <a:pt x="250" y="252"/>
                    </a:cubicBezTo>
                    <a:cubicBezTo>
                      <a:pt x="249" y="253"/>
                      <a:pt x="248" y="255"/>
                      <a:pt x="248" y="257"/>
                    </a:cubicBezTo>
                    <a:cubicBezTo>
                      <a:pt x="248" y="257"/>
                      <a:pt x="242" y="251"/>
                      <a:pt x="234" y="253"/>
                    </a:cubicBezTo>
                    <a:cubicBezTo>
                      <a:pt x="234" y="253"/>
                      <a:pt x="235" y="261"/>
                      <a:pt x="232" y="265"/>
                    </a:cubicBezTo>
                    <a:cubicBezTo>
                      <a:pt x="228" y="264"/>
                      <a:pt x="227" y="275"/>
                      <a:pt x="227" y="275"/>
                    </a:cubicBezTo>
                    <a:cubicBezTo>
                      <a:pt x="212" y="292"/>
                      <a:pt x="202" y="270"/>
                      <a:pt x="202" y="270"/>
                    </a:cubicBezTo>
                    <a:cubicBezTo>
                      <a:pt x="188" y="272"/>
                      <a:pt x="184" y="253"/>
                      <a:pt x="184" y="253"/>
                    </a:cubicBezTo>
                    <a:cubicBezTo>
                      <a:pt x="180" y="275"/>
                      <a:pt x="163" y="264"/>
                      <a:pt x="163" y="264"/>
                    </a:cubicBezTo>
                    <a:cubicBezTo>
                      <a:pt x="159" y="275"/>
                      <a:pt x="126" y="272"/>
                      <a:pt x="126" y="272"/>
                    </a:cubicBezTo>
                    <a:cubicBezTo>
                      <a:pt x="88" y="285"/>
                      <a:pt x="78" y="276"/>
                      <a:pt x="78" y="276"/>
                    </a:cubicBezTo>
                    <a:cubicBezTo>
                      <a:pt x="66" y="272"/>
                      <a:pt x="63" y="261"/>
                      <a:pt x="63" y="261"/>
                    </a:cubicBezTo>
                    <a:cubicBezTo>
                      <a:pt x="47" y="260"/>
                      <a:pt x="42" y="253"/>
                      <a:pt x="42" y="253"/>
                    </a:cubicBezTo>
                    <a:cubicBezTo>
                      <a:pt x="37" y="246"/>
                      <a:pt x="16" y="244"/>
                      <a:pt x="16" y="244"/>
                    </a:cubicBezTo>
                    <a:cubicBezTo>
                      <a:pt x="2" y="247"/>
                      <a:pt x="0" y="237"/>
                      <a:pt x="0" y="237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20" y="233"/>
                      <a:pt x="20" y="233"/>
                      <a:pt x="20" y="233"/>
                    </a:cubicBezTo>
                    <a:cubicBezTo>
                      <a:pt x="20" y="233"/>
                      <a:pt x="20" y="233"/>
                      <a:pt x="20" y="233"/>
                    </a:cubicBezTo>
                    <a:cubicBezTo>
                      <a:pt x="29" y="237"/>
                      <a:pt x="35" y="224"/>
                      <a:pt x="35" y="224"/>
                    </a:cubicBezTo>
                    <a:cubicBezTo>
                      <a:pt x="30" y="212"/>
                      <a:pt x="16" y="211"/>
                      <a:pt x="16" y="211"/>
                    </a:cubicBezTo>
                    <a:cubicBezTo>
                      <a:pt x="12" y="210"/>
                      <a:pt x="8" y="210"/>
                      <a:pt x="5" y="210"/>
                    </a:cubicBezTo>
                    <a:cubicBezTo>
                      <a:pt x="1" y="206"/>
                      <a:pt x="10" y="203"/>
                      <a:pt x="9" y="198"/>
                    </a:cubicBezTo>
                    <a:cubicBezTo>
                      <a:pt x="19" y="198"/>
                      <a:pt x="24" y="195"/>
                      <a:pt x="24" y="195"/>
                    </a:cubicBezTo>
                    <a:cubicBezTo>
                      <a:pt x="38" y="196"/>
                      <a:pt x="46" y="203"/>
                      <a:pt x="46" y="203"/>
                    </a:cubicBezTo>
                    <a:cubicBezTo>
                      <a:pt x="57" y="211"/>
                      <a:pt x="71" y="199"/>
                      <a:pt x="71" y="199"/>
                    </a:cubicBezTo>
                    <a:cubicBezTo>
                      <a:pt x="71" y="199"/>
                      <a:pt x="71" y="199"/>
                      <a:pt x="71" y="199"/>
                    </a:cubicBezTo>
                    <a:cubicBezTo>
                      <a:pt x="82" y="196"/>
                      <a:pt x="82" y="196"/>
                      <a:pt x="82" y="196"/>
                    </a:cubicBezTo>
                    <a:cubicBezTo>
                      <a:pt x="82" y="196"/>
                      <a:pt x="82" y="196"/>
                      <a:pt x="82" y="196"/>
                    </a:cubicBezTo>
                    <a:cubicBezTo>
                      <a:pt x="79" y="191"/>
                      <a:pt x="62" y="187"/>
                      <a:pt x="62" y="187"/>
                    </a:cubicBezTo>
                    <a:cubicBezTo>
                      <a:pt x="62" y="187"/>
                      <a:pt x="62" y="187"/>
                      <a:pt x="62" y="187"/>
                    </a:cubicBezTo>
                    <a:cubicBezTo>
                      <a:pt x="41" y="187"/>
                      <a:pt x="41" y="187"/>
                      <a:pt x="41" y="187"/>
                    </a:cubicBezTo>
                    <a:cubicBezTo>
                      <a:pt x="41" y="187"/>
                      <a:pt x="41" y="187"/>
                      <a:pt x="41" y="187"/>
                    </a:cubicBezTo>
                    <a:cubicBezTo>
                      <a:pt x="27" y="182"/>
                      <a:pt x="23" y="165"/>
                      <a:pt x="23" y="165"/>
                    </a:cubicBezTo>
                    <a:cubicBezTo>
                      <a:pt x="23" y="165"/>
                      <a:pt x="23" y="165"/>
                      <a:pt x="23" y="165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59" name="Freeform 35">
                <a:extLst>
                  <a:ext uri="{FF2B5EF4-FFF2-40B4-BE49-F238E27FC236}">
                    <a16:creationId xmlns="" xmlns:a16="http://schemas.microsoft.com/office/drawing/2014/main" id="{BA579261-EA2A-4715-A4C5-F4F64DB82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90" y="3515478"/>
                <a:ext cx="837102" cy="596534"/>
              </a:xfrm>
              <a:custGeom>
                <a:avLst/>
                <a:gdLst/>
                <a:ahLst/>
                <a:cxnLst>
                  <a:cxn ang="0">
                    <a:pos x="171" y="84"/>
                  </a:cxn>
                  <a:cxn ang="0">
                    <a:pos x="155" y="83"/>
                  </a:cxn>
                  <a:cxn ang="0">
                    <a:pos x="155" y="83"/>
                  </a:cxn>
                  <a:cxn ang="0">
                    <a:pos x="141" y="74"/>
                  </a:cxn>
                  <a:cxn ang="0">
                    <a:pos x="127" y="63"/>
                  </a:cxn>
                  <a:cxn ang="0">
                    <a:pos x="115" y="54"/>
                  </a:cxn>
                  <a:cxn ang="0">
                    <a:pos x="103" y="45"/>
                  </a:cxn>
                  <a:cxn ang="0">
                    <a:pos x="100" y="17"/>
                  </a:cxn>
                  <a:cxn ang="0">
                    <a:pos x="100" y="17"/>
                  </a:cxn>
                  <a:cxn ang="0">
                    <a:pos x="79" y="12"/>
                  </a:cxn>
                  <a:cxn ang="0">
                    <a:pos x="79" y="12"/>
                  </a:cxn>
                  <a:cxn ang="0">
                    <a:pos x="63" y="4"/>
                  </a:cxn>
                  <a:cxn ang="0">
                    <a:pos x="61" y="11"/>
                  </a:cxn>
                  <a:cxn ang="0">
                    <a:pos x="44" y="32"/>
                  </a:cxn>
                  <a:cxn ang="0">
                    <a:pos x="35" y="55"/>
                  </a:cxn>
                  <a:cxn ang="0">
                    <a:pos x="6" y="86"/>
                  </a:cxn>
                  <a:cxn ang="0">
                    <a:pos x="1" y="118"/>
                  </a:cxn>
                  <a:cxn ang="0">
                    <a:pos x="14" y="130"/>
                  </a:cxn>
                  <a:cxn ang="0">
                    <a:pos x="21" y="142"/>
                  </a:cxn>
                  <a:cxn ang="0">
                    <a:pos x="30" y="152"/>
                  </a:cxn>
                  <a:cxn ang="0">
                    <a:pos x="46" y="167"/>
                  </a:cxn>
                  <a:cxn ang="0">
                    <a:pos x="61" y="182"/>
                  </a:cxn>
                  <a:cxn ang="0">
                    <a:pos x="75" y="197"/>
                  </a:cxn>
                  <a:cxn ang="0">
                    <a:pos x="76" y="212"/>
                  </a:cxn>
                  <a:cxn ang="0">
                    <a:pos x="104" y="202"/>
                  </a:cxn>
                  <a:cxn ang="0">
                    <a:pos x="129" y="196"/>
                  </a:cxn>
                  <a:cxn ang="0">
                    <a:pos x="155" y="211"/>
                  </a:cxn>
                  <a:cxn ang="0">
                    <a:pos x="179" y="216"/>
                  </a:cxn>
                  <a:cxn ang="0">
                    <a:pos x="210" y="226"/>
                  </a:cxn>
                  <a:cxn ang="0">
                    <a:pos x="250" y="233"/>
                  </a:cxn>
                  <a:cxn ang="0">
                    <a:pos x="283" y="233"/>
                  </a:cxn>
                  <a:cxn ang="0">
                    <a:pos x="282" y="204"/>
                  </a:cxn>
                  <a:cxn ang="0">
                    <a:pos x="277" y="186"/>
                  </a:cxn>
                  <a:cxn ang="0">
                    <a:pos x="262" y="165"/>
                  </a:cxn>
                  <a:cxn ang="0">
                    <a:pos x="249" y="161"/>
                  </a:cxn>
                  <a:cxn ang="0">
                    <a:pos x="233" y="149"/>
                  </a:cxn>
                  <a:cxn ang="0">
                    <a:pos x="231" y="128"/>
                  </a:cxn>
                  <a:cxn ang="0">
                    <a:pos x="216" y="134"/>
                  </a:cxn>
                  <a:cxn ang="0">
                    <a:pos x="211" y="125"/>
                  </a:cxn>
                  <a:cxn ang="0">
                    <a:pos x="203" y="117"/>
                  </a:cxn>
                  <a:cxn ang="0">
                    <a:pos x="183" y="101"/>
                  </a:cxn>
                  <a:cxn ang="0">
                    <a:pos x="171" y="84"/>
                  </a:cxn>
                  <a:cxn ang="0">
                    <a:pos x="171" y="84"/>
                  </a:cxn>
                </a:cxnLst>
                <a:rect l="0" t="0" r="r" b="b"/>
                <a:pathLst>
                  <a:path w="295" h="238">
                    <a:moveTo>
                      <a:pt x="171" y="84"/>
                    </a:moveTo>
                    <a:cubicBezTo>
                      <a:pt x="155" y="83"/>
                      <a:pt x="155" y="83"/>
                      <a:pt x="155" y="83"/>
                    </a:cubicBezTo>
                    <a:cubicBezTo>
                      <a:pt x="155" y="83"/>
                      <a:pt x="155" y="83"/>
                      <a:pt x="155" y="83"/>
                    </a:cubicBezTo>
                    <a:cubicBezTo>
                      <a:pt x="155" y="83"/>
                      <a:pt x="152" y="74"/>
                      <a:pt x="141" y="74"/>
                    </a:cubicBezTo>
                    <a:cubicBezTo>
                      <a:pt x="141" y="74"/>
                      <a:pt x="129" y="76"/>
                      <a:pt x="127" y="63"/>
                    </a:cubicBezTo>
                    <a:cubicBezTo>
                      <a:pt x="127" y="63"/>
                      <a:pt x="127" y="47"/>
                      <a:pt x="115" y="54"/>
                    </a:cubicBezTo>
                    <a:cubicBezTo>
                      <a:pt x="115" y="54"/>
                      <a:pt x="105" y="53"/>
                      <a:pt x="103" y="45"/>
                    </a:cubicBezTo>
                    <a:cubicBezTo>
                      <a:pt x="103" y="45"/>
                      <a:pt x="97" y="42"/>
                      <a:pt x="100" y="17"/>
                    </a:cubicBezTo>
                    <a:cubicBezTo>
                      <a:pt x="100" y="17"/>
                      <a:pt x="100" y="17"/>
                      <a:pt x="100" y="17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1" y="0"/>
                      <a:pt x="66" y="1"/>
                      <a:pt x="63" y="4"/>
                    </a:cubicBezTo>
                    <a:cubicBezTo>
                      <a:pt x="61" y="6"/>
                      <a:pt x="61" y="11"/>
                      <a:pt x="61" y="11"/>
                    </a:cubicBezTo>
                    <a:cubicBezTo>
                      <a:pt x="46" y="19"/>
                      <a:pt x="44" y="32"/>
                      <a:pt x="44" y="32"/>
                    </a:cubicBezTo>
                    <a:cubicBezTo>
                      <a:pt x="35" y="39"/>
                      <a:pt x="35" y="55"/>
                      <a:pt x="35" y="55"/>
                    </a:cubicBezTo>
                    <a:cubicBezTo>
                      <a:pt x="35" y="55"/>
                      <a:pt x="28" y="75"/>
                      <a:pt x="6" y="86"/>
                    </a:cubicBezTo>
                    <a:cubicBezTo>
                      <a:pt x="0" y="98"/>
                      <a:pt x="1" y="118"/>
                      <a:pt x="1" y="118"/>
                    </a:cubicBezTo>
                    <a:cubicBezTo>
                      <a:pt x="16" y="113"/>
                      <a:pt x="14" y="130"/>
                      <a:pt x="14" y="130"/>
                    </a:cubicBezTo>
                    <a:cubicBezTo>
                      <a:pt x="24" y="131"/>
                      <a:pt x="21" y="142"/>
                      <a:pt x="21" y="142"/>
                    </a:cubicBezTo>
                    <a:cubicBezTo>
                      <a:pt x="20" y="154"/>
                      <a:pt x="30" y="152"/>
                      <a:pt x="30" y="152"/>
                    </a:cubicBezTo>
                    <a:cubicBezTo>
                      <a:pt x="45" y="149"/>
                      <a:pt x="35" y="164"/>
                      <a:pt x="46" y="167"/>
                    </a:cubicBezTo>
                    <a:cubicBezTo>
                      <a:pt x="46" y="189"/>
                      <a:pt x="61" y="182"/>
                      <a:pt x="61" y="182"/>
                    </a:cubicBezTo>
                    <a:cubicBezTo>
                      <a:pt x="76" y="175"/>
                      <a:pt x="83" y="195"/>
                      <a:pt x="75" y="197"/>
                    </a:cubicBezTo>
                    <a:cubicBezTo>
                      <a:pt x="72" y="209"/>
                      <a:pt x="76" y="212"/>
                      <a:pt x="76" y="212"/>
                    </a:cubicBezTo>
                    <a:cubicBezTo>
                      <a:pt x="87" y="212"/>
                      <a:pt x="84" y="196"/>
                      <a:pt x="104" y="202"/>
                    </a:cubicBezTo>
                    <a:cubicBezTo>
                      <a:pt x="113" y="175"/>
                      <a:pt x="129" y="196"/>
                      <a:pt x="129" y="196"/>
                    </a:cubicBezTo>
                    <a:cubicBezTo>
                      <a:pt x="139" y="214"/>
                      <a:pt x="155" y="211"/>
                      <a:pt x="155" y="211"/>
                    </a:cubicBezTo>
                    <a:cubicBezTo>
                      <a:pt x="164" y="205"/>
                      <a:pt x="179" y="216"/>
                      <a:pt x="179" y="216"/>
                    </a:cubicBezTo>
                    <a:cubicBezTo>
                      <a:pt x="189" y="215"/>
                      <a:pt x="195" y="230"/>
                      <a:pt x="210" y="226"/>
                    </a:cubicBezTo>
                    <a:cubicBezTo>
                      <a:pt x="220" y="224"/>
                      <a:pt x="230" y="238"/>
                      <a:pt x="250" y="233"/>
                    </a:cubicBezTo>
                    <a:cubicBezTo>
                      <a:pt x="266" y="229"/>
                      <a:pt x="277" y="230"/>
                      <a:pt x="283" y="233"/>
                    </a:cubicBezTo>
                    <a:cubicBezTo>
                      <a:pt x="295" y="212"/>
                      <a:pt x="282" y="204"/>
                      <a:pt x="282" y="204"/>
                    </a:cubicBezTo>
                    <a:cubicBezTo>
                      <a:pt x="273" y="200"/>
                      <a:pt x="284" y="190"/>
                      <a:pt x="277" y="186"/>
                    </a:cubicBezTo>
                    <a:cubicBezTo>
                      <a:pt x="271" y="167"/>
                      <a:pt x="262" y="165"/>
                      <a:pt x="262" y="165"/>
                    </a:cubicBezTo>
                    <a:cubicBezTo>
                      <a:pt x="255" y="149"/>
                      <a:pt x="249" y="161"/>
                      <a:pt x="249" y="161"/>
                    </a:cubicBezTo>
                    <a:cubicBezTo>
                      <a:pt x="224" y="164"/>
                      <a:pt x="233" y="149"/>
                      <a:pt x="233" y="149"/>
                    </a:cubicBezTo>
                    <a:cubicBezTo>
                      <a:pt x="238" y="120"/>
                      <a:pt x="231" y="128"/>
                      <a:pt x="231" y="128"/>
                    </a:cubicBezTo>
                    <a:cubicBezTo>
                      <a:pt x="220" y="127"/>
                      <a:pt x="216" y="134"/>
                      <a:pt x="216" y="134"/>
                    </a:cubicBezTo>
                    <a:cubicBezTo>
                      <a:pt x="203" y="136"/>
                      <a:pt x="211" y="125"/>
                      <a:pt x="211" y="125"/>
                    </a:cubicBezTo>
                    <a:cubicBezTo>
                      <a:pt x="210" y="118"/>
                      <a:pt x="203" y="117"/>
                      <a:pt x="203" y="117"/>
                    </a:cubicBezTo>
                    <a:cubicBezTo>
                      <a:pt x="194" y="115"/>
                      <a:pt x="200" y="100"/>
                      <a:pt x="183" y="101"/>
                    </a:cubicBezTo>
                    <a:cubicBezTo>
                      <a:pt x="184" y="92"/>
                      <a:pt x="171" y="84"/>
                      <a:pt x="171" y="84"/>
                    </a:cubicBezTo>
                    <a:cubicBezTo>
                      <a:pt x="171" y="84"/>
                      <a:pt x="171" y="84"/>
                      <a:pt x="171" y="84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60" name="Freeform 128">
                <a:extLst>
                  <a:ext uri="{FF2B5EF4-FFF2-40B4-BE49-F238E27FC236}">
                    <a16:creationId xmlns="" xmlns:a16="http://schemas.microsoft.com/office/drawing/2014/main" id="{CF5C190A-2988-4F0F-971B-EA1635661A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210" y="4962737"/>
                <a:ext cx="1539325" cy="842527"/>
              </a:xfrm>
              <a:custGeom>
                <a:avLst/>
                <a:gdLst/>
                <a:ahLst/>
                <a:cxnLst>
                  <a:cxn ang="0">
                    <a:pos x="172" y="17"/>
                  </a:cxn>
                  <a:cxn ang="0">
                    <a:pos x="192" y="29"/>
                  </a:cxn>
                  <a:cxn ang="0">
                    <a:pos x="219" y="32"/>
                  </a:cxn>
                  <a:cxn ang="0">
                    <a:pos x="221" y="46"/>
                  </a:cxn>
                  <a:cxn ang="0">
                    <a:pos x="228" y="39"/>
                  </a:cxn>
                  <a:cxn ang="0">
                    <a:pos x="250" y="47"/>
                  </a:cxn>
                  <a:cxn ang="0">
                    <a:pos x="272" y="51"/>
                  </a:cxn>
                  <a:cxn ang="0">
                    <a:pos x="260" y="41"/>
                  </a:cxn>
                  <a:cxn ang="0">
                    <a:pos x="275" y="57"/>
                  </a:cxn>
                  <a:cxn ang="0">
                    <a:pos x="280" y="65"/>
                  </a:cxn>
                  <a:cxn ang="0">
                    <a:pos x="289" y="72"/>
                  </a:cxn>
                  <a:cxn ang="0">
                    <a:pos x="298" y="65"/>
                  </a:cxn>
                  <a:cxn ang="0">
                    <a:pos x="300" y="83"/>
                  </a:cxn>
                  <a:cxn ang="0">
                    <a:pos x="334" y="105"/>
                  </a:cxn>
                  <a:cxn ang="0">
                    <a:pos x="343" y="117"/>
                  </a:cxn>
                  <a:cxn ang="0">
                    <a:pos x="343" y="131"/>
                  </a:cxn>
                  <a:cxn ang="0">
                    <a:pos x="363" y="154"/>
                  </a:cxn>
                  <a:cxn ang="0">
                    <a:pos x="399" y="159"/>
                  </a:cxn>
                  <a:cxn ang="0">
                    <a:pos x="342" y="104"/>
                  </a:cxn>
                  <a:cxn ang="0">
                    <a:pos x="310" y="49"/>
                  </a:cxn>
                  <a:cxn ang="0">
                    <a:pos x="289" y="19"/>
                  </a:cxn>
                  <a:cxn ang="0">
                    <a:pos x="301" y="15"/>
                  </a:cxn>
                  <a:cxn ang="0">
                    <a:pos x="305" y="12"/>
                  </a:cxn>
                  <a:cxn ang="0">
                    <a:pos x="330" y="81"/>
                  </a:cxn>
                  <a:cxn ang="0">
                    <a:pos x="385" y="149"/>
                  </a:cxn>
                  <a:cxn ang="0">
                    <a:pos x="441" y="121"/>
                  </a:cxn>
                  <a:cxn ang="0">
                    <a:pos x="494" y="119"/>
                  </a:cxn>
                  <a:cxn ang="0">
                    <a:pos x="543" y="132"/>
                  </a:cxn>
                  <a:cxn ang="0">
                    <a:pos x="520" y="177"/>
                  </a:cxn>
                  <a:cxn ang="0">
                    <a:pos x="499" y="201"/>
                  </a:cxn>
                  <a:cxn ang="0">
                    <a:pos x="460" y="205"/>
                  </a:cxn>
                  <a:cxn ang="0">
                    <a:pos x="429" y="192"/>
                  </a:cxn>
                  <a:cxn ang="0">
                    <a:pos x="391" y="205"/>
                  </a:cxn>
                  <a:cxn ang="0">
                    <a:pos x="357" y="247"/>
                  </a:cxn>
                  <a:cxn ang="0">
                    <a:pos x="316" y="247"/>
                  </a:cxn>
                  <a:cxn ang="0">
                    <a:pos x="268" y="279"/>
                  </a:cxn>
                  <a:cxn ang="0">
                    <a:pos x="217" y="331"/>
                  </a:cxn>
                  <a:cxn ang="0">
                    <a:pos x="165" y="319"/>
                  </a:cxn>
                  <a:cxn ang="0">
                    <a:pos x="133" y="297"/>
                  </a:cxn>
                  <a:cxn ang="0">
                    <a:pos x="161" y="246"/>
                  </a:cxn>
                  <a:cxn ang="0">
                    <a:pos x="128" y="185"/>
                  </a:cxn>
                  <a:cxn ang="0">
                    <a:pos x="85" y="171"/>
                  </a:cxn>
                  <a:cxn ang="0">
                    <a:pos x="25" y="167"/>
                  </a:cxn>
                  <a:cxn ang="0">
                    <a:pos x="49" y="123"/>
                  </a:cxn>
                  <a:cxn ang="0">
                    <a:pos x="98" y="82"/>
                  </a:cxn>
                  <a:cxn ang="0">
                    <a:pos x="129" y="71"/>
                  </a:cxn>
                  <a:cxn ang="0">
                    <a:pos x="148" y="62"/>
                  </a:cxn>
                  <a:cxn ang="0">
                    <a:pos x="165" y="58"/>
                  </a:cxn>
                  <a:cxn ang="0">
                    <a:pos x="170" y="47"/>
                  </a:cxn>
                  <a:cxn ang="0">
                    <a:pos x="158" y="31"/>
                  </a:cxn>
                  <a:cxn ang="0">
                    <a:pos x="154" y="21"/>
                  </a:cxn>
                  <a:cxn ang="0">
                    <a:pos x="153" y="2"/>
                  </a:cxn>
                  <a:cxn ang="0">
                    <a:pos x="168" y="6"/>
                  </a:cxn>
                </a:cxnLst>
                <a:rect l="0" t="0" r="r" b="b"/>
                <a:pathLst>
                  <a:path w="543" h="337">
                    <a:moveTo>
                      <a:pt x="168" y="6"/>
                    </a:moveTo>
                    <a:cubicBezTo>
                      <a:pt x="168" y="13"/>
                      <a:pt x="172" y="17"/>
                      <a:pt x="172" y="17"/>
                    </a:cubicBezTo>
                    <a:cubicBezTo>
                      <a:pt x="177" y="10"/>
                      <a:pt x="185" y="22"/>
                      <a:pt x="185" y="22"/>
                    </a:cubicBezTo>
                    <a:cubicBezTo>
                      <a:pt x="185" y="35"/>
                      <a:pt x="192" y="29"/>
                      <a:pt x="192" y="29"/>
                    </a:cubicBezTo>
                    <a:cubicBezTo>
                      <a:pt x="192" y="18"/>
                      <a:pt x="200" y="21"/>
                      <a:pt x="200" y="21"/>
                    </a:cubicBezTo>
                    <a:cubicBezTo>
                      <a:pt x="213" y="17"/>
                      <a:pt x="219" y="32"/>
                      <a:pt x="219" y="32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21" y="46"/>
                      <a:pt x="221" y="46"/>
                      <a:pt x="221" y="46"/>
                    </a:cubicBezTo>
                    <a:cubicBezTo>
                      <a:pt x="221" y="46"/>
                      <a:pt x="221" y="46"/>
                      <a:pt x="221" y="46"/>
                    </a:cubicBezTo>
                    <a:cubicBezTo>
                      <a:pt x="224" y="36"/>
                      <a:pt x="228" y="39"/>
                      <a:pt x="228" y="39"/>
                    </a:cubicBezTo>
                    <a:cubicBezTo>
                      <a:pt x="228" y="33"/>
                      <a:pt x="237" y="35"/>
                      <a:pt x="237" y="35"/>
                    </a:cubicBezTo>
                    <a:cubicBezTo>
                      <a:pt x="246" y="33"/>
                      <a:pt x="250" y="47"/>
                      <a:pt x="250" y="47"/>
                    </a:cubicBezTo>
                    <a:cubicBezTo>
                      <a:pt x="249" y="60"/>
                      <a:pt x="261" y="61"/>
                      <a:pt x="261" y="61"/>
                    </a:cubicBezTo>
                    <a:cubicBezTo>
                      <a:pt x="267" y="61"/>
                      <a:pt x="272" y="51"/>
                      <a:pt x="272" y="51"/>
                    </a:cubicBezTo>
                    <a:cubicBezTo>
                      <a:pt x="272" y="45"/>
                      <a:pt x="264" y="44"/>
                      <a:pt x="264" y="44"/>
                    </a:cubicBezTo>
                    <a:cubicBezTo>
                      <a:pt x="262" y="43"/>
                      <a:pt x="261" y="43"/>
                      <a:pt x="260" y="41"/>
                    </a:cubicBezTo>
                    <a:cubicBezTo>
                      <a:pt x="266" y="31"/>
                      <a:pt x="279" y="41"/>
                      <a:pt x="279" y="41"/>
                    </a:cubicBezTo>
                    <a:cubicBezTo>
                      <a:pt x="280" y="54"/>
                      <a:pt x="275" y="57"/>
                      <a:pt x="275" y="57"/>
                    </a:cubicBezTo>
                    <a:cubicBezTo>
                      <a:pt x="266" y="68"/>
                      <a:pt x="268" y="76"/>
                      <a:pt x="268" y="76"/>
                    </a:cubicBezTo>
                    <a:cubicBezTo>
                      <a:pt x="275" y="78"/>
                      <a:pt x="280" y="65"/>
                      <a:pt x="280" y="65"/>
                    </a:cubicBezTo>
                    <a:cubicBezTo>
                      <a:pt x="286" y="53"/>
                      <a:pt x="294" y="51"/>
                      <a:pt x="294" y="51"/>
                    </a:cubicBezTo>
                    <a:cubicBezTo>
                      <a:pt x="290" y="63"/>
                      <a:pt x="289" y="72"/>
                      <a:pt x="289" y="72"/>
                    </a:cubicBezTo>
                    <a:cubicBezTo>
                      <a:pt x="289" y="72"/>
                      <a:pt x="289" y="72"/>
                      <a:pt x="289" y="72"/>
                    </a:cubicBezTo>
                    <a:cubicBezTo>
                      <a:pt x="298" y="65"/>
                      <a:pt x="298" y="65"/>
                      <a:pt x="298" y="65"/>
                    </a:cubicBezTo>
                    <a:cubicBezTo>
                      <a:pt x="298" y="65"/>
                      <a:pt x="298" y="65"/>
                      <a:pt x="298" y="65"/>
                    </a:cubicBezTo>
                    <a:cubicBezTo>
                      <a:pt x="302" y="70"/>
                      <a:pt x="300" y="83"/>
                      <a:pt x="300" y="83"/>
                    </a:cubicBezTo>
                    <a:cubicBezTo>
                      <a:pt x="315" y="83"/>
                      <a:pt x="319" y="92"/>
                      <a:pt x="319" y="92"/>
                    </a:cubicBezTo>
                    <a:cubicBezTo>
                      <a:pt x="330" y="93"/>
                      <a:pt x="334" y="105"/>
                      <a:pt x="334" y="105"/>
                    </a:cubicBezTo>
                    <a:cubicBezTo>
                      <a:pt x="343" y="110"/>
                      <a:pt x="343" y="117"/>
                      <a:pt x="343" y="117"/>
                    </a:cubicBezTo>
                    <a:cubicBezTo>
                      <a:pt x="343" y="117"/>
                      <a:pt x="343" y="117"/>
                      <a:pt x="343" y="117"/>
                    </a:cubicBezTo>
                    <a:cubicBezTo>
                      <a:pt x="343" y="131"/>
                      <a:pt x="343" y="131"/>
                      <a:pt x="343" y="131"/>
                    </a:cubicBezTo>
                    <a:cubicBezTo>
                      <a:pt x="343" y="131"/>
                      <a:pt x="343" y="131"/>
                      <a:pt x="343" y="131"/>
                    </a:cubicBezTo>
                    <a:cubicBezTo>
                      <a:pt x="338" y="141"/>
                      <a:pt x="346" y="147"/>
                      <a:pt x="346" y="147"/>
                    </a:cubicBezTo>
                    <a:cubicBezTo>
                      <a:pt x="356" y="148"/>
                      <a:pt x="363" y="154"/>
                      <a:pt x="363" y="154"/>
                    </a:cubicBezTo>
                    <a:cubicBezTo>
                      <a:pt x="378" y="157"/>
                      <a:pt x="390" y="166"/>
                      <a:pt x="390" y="166"/>
                    </a:cubicBezTo>
                    <a:cubicBezTo>
                      <a:pt x="392" y="161"/>
                      <a:pt x="399" y="159"/>
                      <a:pt x="399" y="159"/>
                    </a:cubicBezTo>
                    <a:cubicBezTo>
                      <a:pt x="385" y="160"/>
                      <a:pt x="374" y="144"/>
                      <a:pt x="374" y="144"/>
                    </a:cubicBezTo>
                    <a:cubicBezTo>
                      <a:pt x="360" y="127"/>
                      <a:pt x="342" y="104"/>
                      <a:pt x="342" y="104"/>
                    </a:cubicBezTo>
                    <a:cubicBezTo>
                      <a:pt x="327" y="84"/>
                      <a:pt x="319" y="65"/>
                      <a:pt x="319" y="65"/>
                    </a:cubicBezTo>
                    <a:cubicBezTo>
                      <a:pt x="305" y="75"/>
                      <a:pt x="310" y="49"/>
                      <a:pt x="310" y="49"/>
                    </a:cubicBezTo>
                    <a:cubicBezTo>
                      <a:pt x="302" y="46"/>
                      <a:pt x="307" y="32"/>
                      <a:pt x="307" y="32"/>
                    </a:cubicBezTo>
                    <a:cubicBezTo>
                      <a:pt x="295" y="32"/>
                      <a:pt x="289" y="19"/>
                      <a:pt x="289" y="19"/>
                    </a:cubicBezTo>
                    <a:cubicBezTo>
                      <a:pt x="287" y="13"/>
                      <a:pt x="301" y="15"/>
                      <a:pt x="301" y="15"/>
                    </a:cubicBezTo>
                    <a:cubicBezTo>
                      <a:pt x="301" y="15"/>
                      <a:pt x="301" y="15"/>
                      <a:pt x="301" y="15"/>
                    </a:cubicBezTo>
                    <a:cubicBezTo>
                      <a:pt x="305" y="12"/>
                      <a:pt x="305" y="12"/>
                      <a:pt x="305" y="12"/>
                    </a:cubicBezTo>
                    <a:cubicBezTo>
                      <a:pt x="305" y="12"/>
                      <a:pt x="305" y="12"/>
                      <a:pt x="305" y="12"/>
                    </a:cubicBezTo>
                    <a:cubicBezTo>
                      <a:pt x="305" y="26"/>
                      <a:pt x="312" y="35"/>
                      <a:pt x="312" y="35"/>
                    </a:cubicBezTo>
                    <a:cubicBezTo>
                      <a:pt x="313" y="50"/>
                      <a:pt x="330" y="81"/>
                      <a:pt x="330" y="81"/>
                    </a:cubicBezTo>
                    <a:cubicBezTo>
                      <a:pt x="335" y="87"/>
                      <a:pt x="355" y="115"/>
                      <a:pt x="355" y="115"/>
                    </a:cubicBezTo>
                    <a:cubicBezTo>
                      <a:pt x="369" y="134"/>
                      <a:pt x="385" y="149"/>
                      <a:pt x="385" y="149"/>
                    </a:cubicBezTo>
                    <a:cubicBezTo>
                      <a:pt x="393" y="161"/>
                      <a:pt x="423" y="147"/>
                      <a:pt x="423" y="147"/>
                    </a:cubicBezTo>
                    <a:cubicBezTo>
                      <a:pt x="430" y="144"/>
                      <a:pt x="441" y="121"/>
                      <a:pt x="441" y="121"/>
                    </a:cubicBezTo>
                    <a:cubicBezTo>
                      <a:pt x="455" y="146"/>
                      <a:pt x="470" y="132"/>
                      <a:pt x="470" y="132"/>
                    </a:cubicBezTo>
                    <a:cubicBezTo>
                      <a:pt x="474" y="116"/>
                      <a:pt x="494" y="119"/>
                      <a:pt x="494" y="119"/>
                    </a:cubicBezTo>
                    <a:cubicBezTo>
                      <a:pt x="512" y="115"/>
                      <a:pt x="527" y="120"/>
                      <a:pt x="527" y="120"/>
                    </a:cubicBezTo>
                    <a:cubicBezTo>
                      <a:pt x="541" y="122"/>
                      <a:pt x="543" y="132"/>
                      <a:pt x="543" y="132"/>
                    </a:cubicBezTo>
                    <a:cubicBezTo>
                      <a:pt x="540" y="144"/>
                      <a:pt x="521" y="153"/>
                      <a:pt x="521" y="153"/>
                    </a:cubicBezTo>
                    <a:cubicBezTo>
                      <a:pt x="517" y="159"/>
                      <a:pt x="520" y="177"/>
                      <a:pt x="520" y="177"/>
                    </a:cubicBezTo>
                    <a:cubicBezTo>
                      <a:pt x="536" y="190"/>
                      <a:pt x="513" y="193"/>
                      <a:pt x="513" y="193"/>
                    </a:cubicBezTo>
                    <a:cubicBezTo>
                      <a:pt x="501" y="191"/>
                      <a:pt x="499" y="201"/>
                      <a:pt x="499" y="201"/>
                    </a:cubicBezTo>
                    <a:cubicBezTo>
                      <a:pt x="492" y="204"/>
                      <a:pt x="472" y="197"/>
                      <a:pt x="472" y="197"/>
                    </a:cubicBezTo>
                    <a:cubicBezTo>
                      <a:pt x="469" y="207"/>
                      <a:pt x="460" y="205"/>
                      <a:pt x="460" y="205"/>
                    </a:cubicBezTo>
                    <a:cubicBezTo>
                      <a:pt x="451" y="215"/>
                      <a:pt x="441" y="200"/>
                      <a:pt x="441" y="200"/>
                    </a:cubicBezTo>
                    <a:cubicBezTo>
                      <a:pt x="438" y="193"/>
                      <a:pt x="429" y="192"/>
                      <a:pt x="429" y="192"/>
                    </a:cubicBezTo>
                    <a:cubicBezTo>
                      <a:pt x="420" y="179"/>
                      <a:pt x="399" y="189"/>
                      <a:pt x="399" y="189"/>
                    </a:cubicBezTo>
                    <a:cubicBezTo>
                      <a:pt x="391" y="199"/>
                      <a:pt x="391" y="205"/>
                      <a:pt x="391" y="205"/>
                    </a:cubicBezTo>
                    <a:cubicBezTo>
                      <a:pt x="385" y="216"/>
                      <a:pt x="373" y="222"/>
                      <a:pt x="373" y="222"/>
                    </a:cubicBezTo>
                    <a:cubicBezTo>
                      <a:pt x="356" y="226"/>
                      <a:pt x="357" y="247"/>
                      <a:pt x="357" y="247"/>
                    </a:cubicBezTo>
                    <a:cubicBezTo>
                      <a:pt x="351" y="257"/>
                      <a:pt x="338" y="240"/>
                      <a:pt x="338" y="240"/>
                    </a:cubicBezTo>
                    <a:cubicBezTo>
                      <a:pt x="327" y="250"/>
                      <a:pt x="316" y="247"/>
                      <a:pt x="316" y="247"/>
                    </a:cubicBezTo>
                    <a:cubicBezTo>
                      <a:pt x="302" y="247"/>
                      <a:pt x="296" y="259"/>
                      <a:pt x="296" y="259"/>
                    </a:cubicBezTo>
                    <a:cubicBezTo>
                      <a:pt x="286" y="255"/>
                      <a:pt x="268" y="279"/>
                      <a:pt x="268" y="279"/>
                    </a:cubicBezTo>
                    <a:cubicBezTo>
                      <a:pt x="258" y="285"/>
                      <a:pt x="267" y="303"/>
                      <a:pt x="249" y="302"/>
                    </a:cubicBezTo>
                    <a:cubicBezTo>
                      <a:pt x="240" y="315"/>
                      <a:pt x="229" y="327"/>
                      <a:pt x="217" y="331"/>
                    </a:cubicBezTo>
                    <a:cubicBezTo>
                      <a:pt x="195" y="337"/>
                      <a:pt x="176" y="331"/>
                      <a:pt x="176" y="331"/>
                    </a:cubicBezTo>
                    <a:cubicBezTo>
                      <a:pt x="171" y="324"/>
                      <a:pt x="165" y="319"/>
                      <a:pt x="165" y="319"/>
                    </a:cubicBezTo>
                    <a:cubicBezTo>
                      <a:pt x="163" y="310"/>
                      <a:pt x="148" y="314"/>
                      <a:pt x="148" y="314"/>
                    </a:cubicBezTo>
                    <a:cubicBezTo>
                      <a:pt x="138" y="311"/>
                      <a:pt x="133" y="297"/>
                      <a:pt x="133" y="297"/>
                    </a:cubicBezTo>
                    <a:cubicBezTo>
                      <a:pt x="134" y="291"/>
                      <a:pt x="143" y="296"/>
                      <a:pt x="154" y="285"/>
                    </a:cubicBezTo>
                    <a:cubicBezTo>
                      <a:pt x="154" y="274"/>
                      <a:pt x="140" y="267"/>
                      <a:pt x="161" y="246"/>
                    </a:cubicBezTo>
                    <a:cubicBezTo>
                      <a:pt x="165" y="226"/>
                      <a:pt x="153" y="205"/>
                      <a:pt x="153" y="205"/>
                    </a:cubicBezTo>
                    <a:cubicBezTo>
                      <a:pt x="144" y="190"/>
                      <a:pt x="128" y="185"/>
                      <a:pt x="128" y="185"/>
                    </a:cubicBezTo>
                    <a:cubicBezTo>
                      <a:pt x="110" y="202"/>
                      <a:pt x="103" y="189"/>
                      <a:pt x="103" y="189"/>
                    </a:cubicBezTo>
                    <a:cubicBezTo>
                      <a:pt x="101" y="183"/>
                      <a:pt x="85" y="171"/>
                      <a:pt x="85" y="171"/>
                    </a:cubicBezTo>
                    <a:cubicBezTo>
                      <a:pt x="63" y="154"/>
                      <a:pt x="52" y="160"/>
                      <a:pt x="52" y="160"/>
                    </a:cubicBezTo>
                    <a:cubicBezTo>
                      <a:pt x="44" y="158"/>
                      <a:pt x="36" y="173"/>
                      <a:pt x="25" y="167"/>
                    </a:cubicBezTo>
                    <a:cubicBezTo>
                      <a:pt x="0" y="153"/>
                      <a:pt x="25" y="138"/>
                      <a:pt x="25" y="138"/>
                    </a:cubicBezTo>
                    <a:cubicBezTo>
                      <a:pt x="27" y="131"/>
                      <a:pt x="49" y="123"/>
                      <a:pt x="49" y="123"/>
                    </a:cubicBezTo>
                    <a:cubicBezTo>
                      <a:pt x="55" y="110"/>
                      <a:pt x="76" y="101"/>
                      <a:pt x="76" y="101"/>
                    </a:cubicBezTo>
                    <a:cubicBezTo>
                      <a:pt x="84" y="89"/>
                      <a:pt x="98" y="82"/>
                      <a:pt x="98" y="82"/>
                    </a:cubicBezTo>
                    <a:cubicBezTo>
                      <a:pt x="118" y="83"/>
                      <a:pt x="129" y="71"/>
                      <a:pt x="129" y="71"/>
                    </a:cubicBezTo>
                    <a:cubicBezTo>
                      <a:pt x="129" y="71"/>
                      <a:pt x="129" y="71"/>
                      <a:pt x="129" y="71"/>
                    </a:cubicBezTo>
                    <a:cubicBezTo>
                      <a:pt x="148" y="62"/>
                      <a:pt x="148" y="62"/>
                      <a:pt x="148" y="62"/>
                    </a:cubicBezTo>
                    <a:cubicBezTo>
                      <a:pt x="148" y="62"/>
                      <a:pt x="148" y="62"/>
                      <a:pt x="148" y="62"/>
                    </a:cubicBezTo>
                    <a:cubicBezTo>
                      <a:pt x="169" y="68"/>
                      <a:pt x="165" y="58"/>
                      <a:pt x="165" y="58"/>
                    </a:cubicBezTo>
                    <a:cubicBezTo>
                      <a:pt x="165" y="58"/>
                      <a:pt x="165" y="58"/>
                      <a:pt x="165" y="58"/>
                    </a:cubicBezTo>
                    <a:cubicBezTo>
                      <a:pt x="170" y="47"/>
                      <a:pt x="170" y="47"/>
                      <a:pt x="170" y="47"/>
                    </a:cubicBezTo>
                    <a:cubicBezTo>
                      <a:pt x="170" y="47"/>
                      <a:pt x="170" y="47"/>
                      <a:pt x="170" y="47"/>
                    </a:cubicBezTo>
                    <a:cubicBezTo>
                      <a:pt x="148" y="61"/>
                      <a:pt x="158" y="31"/>
                      <a:pt x="158" y="31"/>
                    </a:cubicBezTo>
                    <a:cubicBezTo>
                      <a:pt x="158" y="31"/>
                      <a:pt x="158" y="31"/>
                      <a:pt x="158" y="31"/>
                    </a:cubicBezTo>
                    <a:cubicBezTo>
                      <a:pt x="154" y="21"/>
                      <a:pt x="154" y="21"/>
                      <a:pt x="154" y="21"/>
                    </a:cubicBezTo>
                    <a:cubicBezTo>
                      <a:pt x="154" y="21"/>
                      <a:pt x="154" y="21"/>
                      <a:pt x="154" y="21"/>
                    </a:cubicBezTo>
                    <a:cubicBezTo>
                      <a:pt x="154" y="17"/>
                      <a:pt x="151" y="15"/>
                      <a:pt x="151" y="14"/>
                    </a:cubicBezTo>
                    <a:cubicBezTo>
                      <a:pt x="155" y="10"/>
                      <a:pt x="153" y="2"/>
                      <a:pt x="153" y="2"/>
                    </a:cubicBezTo>
                    <a:cubicBezTo>
                      <a:pt x="161" y="0"/>
                      <a:pt x="168" y="6"/>
                      <a:pt x="168" y="6"/>
                    </a:cubicBezTo>
                    <a:cubicBezTo>
                      <a:pt x="168" y="6"/>
                      <a:pt x="168" y="6"/>
                      <a:pt x="168" y="6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61" name="Line 33">
                <a:extLst>
                  <a:ext uri="{FF2B5EF4-FFF2-40B4-BE49-F238E27FC236}">
                    <a16:creationId xmlns="" xmlns:a16="http://schemas.microsoft.com/office/drawing/2014/main" id="{E39D36D7-02CD-47AD-BAF3-6617ADBC6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9054" y="2689185"/>
                <a:ext cx="1329" cy="2710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2" name="Freeform 32">
                <a:extLst>
                  <a:ext uri="{FF2B5EF4-FFF2-40B4-BE49-F238E27FC236}">
                    <a16:creationId xmlns="" xmlns:a16="http://schemas.microsoft.com/office/drawing/2014/main" id="{9FF8C13E-380E-4F38-92D5-D4CB1C8AC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2786" y="4702395"/>
                <a:ext cx="325421" cy="120946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18" y="37"/>
                  </a:cxn>
                  <a:cxn ang="0">
                    <a:pos x="44" y="24"/>
                  </a:cxn>
                  <a:cxn ang="0">
                    <a:pos x="62" y="16"/>
                  </a:cxn>
                  <a:cxn ang="0">
                    <a:pos x="84" y="8"/>
                  </a:cxn>
                  <a:cxn ang="0">
                    <a:pos x="115" y="5"/>
                  </a:cxn>
                </a:cxnLst>
                <a:rect l="0" t="0" r="r" b="b"/>
                <a:pathLst>
                  <a:path w="115" h="48">
                    <a:moveTo>
                      <a:pt x="0" y="48"/>
                    </a:moveTo>
                    <a:cubicBezTo>
                      <a:pt x="8" y="39"/>
                      <a:pt x="18" y="37"/>
                      <a:pt x="18" y="37"/>
                    </a:cubicBezTo>
                    <a:cubicBezTo>
                      <a:pt x="31" y="24"/>
                      <a:pt x="44" y="24"/>
                      <a:pt x="44" y="24"/>
                    </a:cubicBezTo>
                    <a:cubicBezTo>
                      <a:pt x="51" y="26"/>
                      <a:pt x="62" y="16"/>
                      <a:pt x="62" y="16"/>
                    </a:cubicBezTo>
                    <a:cubicBezTo>
                      <a:pt x="69" y="5"/>
                      <a:pt x="84" y="8"/>
                      <a:pt x="84" y="8"/>
                    </a:cubicBezTo>
                    <a:cubicBezTo>
                      <a:pt x="98" y="0"/>
                      <a:pt x="100" y="14"/>
                      <a:pt x="115" y="5"/>
                    </a:cubicBezTo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702" dirty="0"/>
              </a:p>
            </p:txBody>
          </p:sp>
          <p:sp>
            <p:nvSpPr>
              <p:cNvPr id="163" name="Freeform 31">
                <a:extLst>
                  <a:ext uri="{FF2B5EF4-FFF2-40B4-BE49-F238E27FC236}">
                    <a16:creationId xmlns="" xmlns:a16="http://schemas.microsoft.com/office/drawing/2014/main" id="{C6678756-CD52-4ADB-B3B3-039CB2DE5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431" y="3911339"/>
                <a:ext cx="59806" cy="299351"/>
              </a:xfrm>
              <a:custGeom>
                <a:avLst/>
                <a:gdLst>
                  <a:gd name="T0" fmla="*/ 2147483646 w 21"/>
                  <a:gd name="T1" fmla="*/ 2147483646 h 120"/>
                  <a:gd name="T2" fmla="*/ 2147483646 w 21"/>
                  <a:gd name="T3" fmla="*/ 2147483646 h 120"/>
                  <a:gd name="T4" fmla="*/ 2147483646 w 21"/>
                  <a:gd name="T5" fmla="*/ 2147483646 h 120"/>
                  <a:gd name="T6" fmla="*/ 2147483646 w 21"/>
                  <a:gd name="T7" fmla="*/ 2147483646 h 120"/>
                  <a:gd name="T8" fmla="*/ 2147483646 w 21"/>
                  <a:gd name="T9" fmla="*/ 2147483646 h 120"/>
                  <a:gd name="T10" fmla="*/ 2147483646 w 21"/>
                  <a:gd name="T11" fmla="*/ 2147483646 h 120"/>
                  <a:gd name="T12" fmla="*/ 2147483646 w 21"/>
                  <a:gd name="T13" fmla="*/ 2147483646 h 120"/>
                  <a:gd name="T14" fmla="*/ 2147483646 w 21"/>
                  <a:gd name="T15" fmla="*/ 0 h 1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20">
                    <a:moveTo>
                      <a:pt x="13" y="120"/>
                    </a:moveTo>
                    <a:cubicBezTo>
                      <a:pt x="8" y="118"/>
                      <a:pt x="13" y="105"/>
                      <a:pt x="13" y="105"/>
                    </a:cubicBezTo>
                    <a:cubicBezTo>
                      <a:pt x="21" y="85"/>
                      <a:pt x="6" y="79"/>
                      <a:pt x="6" y="79"/>
                    </a:cubicBezTo>
                    <a:cubicBezTo>
                      <a:pt x="1" y="71"/>
                      <a:pt x="7" y="65"/>
                      <a:pt x="12" y="67"/>
                    </a:cubicBezTo>
                    <a:cubicBezTo>
                      <a:pt x="20" y="72"/>
                      <a:pt x="20" y="52"/>
                      <a:pt x="20" y="52"/>
                    </a:cubicBezTo>
                    <a:cubicBezTo>
                      <a:pt x="19" y="40"/>
                      <a:pt x="12" y="32"/>
                      <a:pt x="12" y="32"/>
                    </a:cubicBezTo>
                    <a:cubicBezTo>
                      <a:pt x="12" y="23"/>
                      <a:pt x="6" y="15"/>
                      <a:pt x="6" y="15"/>
                    </a:cubicBezTo>
                    <a:cubicBezTo>
                      <a:pt x="0" y="4"/>
                      <a:pt x="10" y="0"/>
                      <a:pt x="10" y="0"/>
                    </a:cubicBezTo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4" name="Freeform 30">
                <a:extLst>
                  <a:ext uri="{FF2B5EF4-FFF2-40B4-BE49-F238E27FC236}">
                    <a16:creationId xmlns="" xmlns:a16="http://schemas.microsoft.com/office/drawing/2014/main" id="{268CB06E-296F-41AC-BCF7-012A1E402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451" y="3916053"/>
                <a:ext cx="116954" cy="14143"/>
              </a:xfrm>
              <a:custGeom>
                <a:avLst/>
                <a:gdLst>
                  <a:gd name="T0" fmla="*/ 0 w 42"/>
                  <a:gd name="T1" fmla="*/ 0 h 6"/>
                  <a:gd name="T2" fmla="*/ 2147483646 w 42"/>
                  <a:gd name="T3" fmla="*/ 0 h 6"/>
                  <a:gd name="T4" fmla="*/ 2147483646 w 42"/>
                  <a:gd name="T5" fmla="*/ 214748364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6">
                    <a:moveTo>
                      <a:pt x="0" y="0"/>
                    </a:moveTo>
                    <a:cubicBezTo>
                      <a:pt x="12" y="4"/>
                      <a:pt x="21" y="0"/>
                      <a:pt x="21" y="0"/>
                    </a:cubicBezTo>
                    <a:cubicBezTo>
                      <a:pt x="34" y="1"/>
                      <a:pt x="42" y="6"/>
                      <a:pt x="42" y="6"/>
                    </a:cubicBezTo>
                  </a:path>
                </a:pathLst>
              </a:custGeom>
              <a:solidFill>
                <a:srgbClr val="99CCFF"/>
              </a:solidFill>
              <a:ln w="8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5" name="Freeform 29">
                <a:extLst>
                  <a:ext uri="{FF2B5EF4-FFF2-40B4-BE49-F238E27FC236}">
                    <a16:creationId xmlns="" xmlns:a16="http://schemas.microsoft.com/office/drawing/2014/main" id="{97B6F8FB-4AB7-4337-83FE-5F145FF97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357" y="3676808"/>
                <a:ext cx="42529" cy="14143"/>
              </a:xfrm>
              <a:custGeom>
                <a:avLst/>
                <a:gdLst>
                  <a:gd name="T0" fmla="*/ 2147483646 w 15"/>
                  <a:gd name="T1" fmla="*/ 2147483646 h 6"/>
                  <a:gd name="T2" fmla="*/ 0 w 15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6">
                    <a:moveTo>
                      <a:pt x="15" y="6"/>
                    </a:moveTo>
                    <a:cubicBezTo>
                      <a:pt x="14" y="0"/>
                      <a:pt x="0" y="0"/>
                      <a:pt x="0" y="0"/>
                    </a:cubicBezTo>
                  </a:path>
                </a:pathLst>
              </a:custGeom>
              <a:solidFill>
                <a:srgbClr val="99CCFF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6" name="Line 28">
                <a:extLst>
                  <a:ext uri="{FF2B5EF4-FFF2-40B4-BE49-F238E27FC236}">
                    <a16:creationId xmlns="" xmlns:a16="http://schemas.microsoft.com/office/drawing/2014/main" id="{B7E5C4BC-54E0-4252-8A16-BF3C8FFF7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12380" y="3452884"/>
                <a:ext cx="25251" cy="12964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7" name="Freeform 27">
                <a:extLst>
                  <a:ext uri="{FF2B5EF4-FFF2-40B4-BE49-F238E27FC236}">
                    <a16:creationId xmlns="" xmlns:a16="http://schemas.microsoft.com/office/drawing/2014/main" id="{8813F5DF-8B1D-495C-92E9-26ECFF4E4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755" y="3366850"/>
                <a:ext cx="65122" cy="54213"/>
              </a:xfrm>
              <a:custGeom>
                <a:avLst/>
                <a:gdLst>
                  <a:gd name="T0" fmla="*/ 2147483646 w 23"/>
                  <a:gd name="T1" fmla="*/ 2147483646 h 22"/>
                  <a:gd name="T2" fmla="*/ 2147483646 w 23"/>
                  <a:gd name="T3" fmla="*/ 2147483646 h 22"/>
                  <a:gd name="T4" fmla="*/ 2147483646 w 23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22">
                    <a:moveTo>
                      <a:pt x="23" y="22"/>
                    </a:moveTo>
                    <a:cubicBezTo>
                      <a:pt x="16" y="22"/>
                      <a:pt x="22" y="14"/>
                      <a:pt x="15" y="13"/>
                    </a:cubicBezTo>
                    <a:cubicBezTo>
                      <a:pt x="0" y="6"/>
                      <a:pt x="2" y="0"/>
                      <a:pt x="2" y="0"/>
                    </a:cubicBezTo>
                  </a:path>
                </a:pathLst>
              </a:custGeom>
              <a:solidFill>
                <a:srgbClr val="99CCFF"/>
              </a:solidFill>
              <a:ln w="8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8" name="Freeform 26">
                <a:extLst>
                  <a:ext uri="{FF2B5EF4-FFF2-40B4-BE49-F238E27FC236}">
                    <a16:creationId xmlns="" xmlns:a16="http://schemas.microsoft.com/office/drawing/2014/main" id="{08B3812C-A1D0-4D56-8425-3DB35B9E4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161" y="3248995"/>
                <a:ext cx="38542" cy="20035"/>
              </a:xfrm>
              <a:custGeom>
                <a:avLst/>
                <a:gdLst>
                  <a:gd name="T0" fmla="*/ 2147483646 w 14"/>
                  <a:gd name="T1" fmla="*/ 2147483646 h 8"/>
                  <a:gd name="T2" fmla="*/ 0 w 14"/>
                  <a:gd name="T3" fmla="*/ 2147483646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8">
                    <a:moveTo>
                      <a:pt x="13" y="8"/>
                    </a:moveTo>
                    <a:cubicBezTo>
                      <a:pt x="14" y="0"/>
                      <a:pt x="0" y="4"/>
                      <a:pt x="0" y="4"/>
                    </a:cubicBezTo>
                  </a:path>
                </a:pathLst>
              </a:custGeom>
              <a:solidFill>
                <a:srgbClr val="99CCFF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69" name="Freeform 25">
                <a:extLst>
                  <a:ext uri="{FF2B5EF4-FFF2-40B4-BE49-F238E27FC236}">
                    <a16:creationId xmlns="" xmlns:a16="http://schemas.microsoft.com/office/drawing/2014/main" id="{9E1F8713-F3DB-4E24-B206-3B9F46E86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945" y="2988643"/>
                <a:ext cx="57806" cy="159896"/>
              </a:xfrm>
              <a:custGeom>
                <a:avLst/>
                <a:gdLst/>
                <a:ahLst/>
                <a:cxnLst>
                  <a:cxn ang="0">
                    <a:pos x="20" y="64"/>
                  </a:cxn>
                  <a:cxn ang="0">
                    <a:pos x="8" y="42"/>
                  </a:cxn>
                  <a:cxn ang="0">
                    <a:pos x="1" y="21"/>
                  </a:cxn>
                  <a:cxn ang="0">
                    <a:pos x="0" y="0"/>
                  </a:cxn>
                </a:cxnLst>
                <a:rect l="0" t="0" r="r" b="b"/>
                <a:pathLst>
                  <a:path w="20" h="64">
                    <a:moveTo>
                      <a:pt x="20" y="64"/>
                    </a:moveTo>
                    <a:cubicBezTo>
                      <a:pt x="10" y="54"/>
                      <a:pt x="8" y="42"/>
                      <a:pt x="8" y="42"/>
                    </a:cubicBezTo>
                    <a:cubicBezTo>
                      <a:pt x="0" y="30"/>
                      <a:pt x="1" y="21"/>
                      <a:pt x="1" y="21"/>
                    </a:cubicBezTo>
                    <a:cubicBezTo>
                      <a:pt x="3" y="9"/>
                      <a:pt x="0" y="0"/>
                      <a:pt x="0" y="0"/>
                    </a:cubicBezTo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702" dirty="0"/>
              </a:p>
            </p:txBody>
          </p:sp>
          <p:sp>
            <p:nvSpPr>
              <p:cNvPr id="170" name="Freeform 24">
                <a:extLst>
                  <a:ext uri="{FF2B5EF4-FFF2-40B4-BE49-F238E27FC236}">
                    <a16:creationId xmlns="" xmlns:a16="http://schemas.microsoft.com/office/drawing/2014/main" id="{1250972C-FC34-431F-8E5B-DACB1BD07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1331" y="4205975"/>
                <a:ext cx="711028" cy="517382"/>
              </a:xfrm>
              <a:custGeom>
                <a:avLst/>
                <a:gdLst>
                  <a:gd name="T0" fmla="*/ 0 w 251"/>
                  <a:gd name="T1" fmla="*/ 2147483646 h 207"/>
                  <a:gd name="T2" fmla="*/ 2147483646 w 251"/>
                  <a:gd name="T3" fmla="*/ 2147483646 h 207"/>
                  <a:gd name="T4" fmla="*/ 2147483646 w 251"/>
                  <a:gd name="T5" fmla="*/ 2147483646 h 207"/>
                  <a:gd name="T6" fmla="*/ 2147483646 w 251"/>
                  <a:gd name="T7" fmla="*/ 2147483646 h 207"/>
                  <a:gd name="T8" fmla="*/ 2147483646 w 251"/>
                  <a:gd name="T9" fmla="*/ 2147483646 h 207"/>
                  <a:gd name="T10" fmla="*/ 2147483646 w 251"/>
                  <a:gd name="T11" fmla="*/ 2147483646 h 207"/>
                  <a:gd name="T12" fmla="*/ 2147483646 w 251"/>
                  <a:gd name="T13" fmla="*/ 2147483646 h 207"/>
                  <a:gd name="T14" fmla="*/ 2147483646 w 251"/>
                  <a:gd name="T15" fmla="*/ 2147483646 h 207"/>
                  <a:gd name="T16" fmla="*/ 2147483646 w 251"/>
                  <a:gd name="T17" fmla="*/ 2147483646 h 207"/>
                  <a:gd name="T18" fmla="*/ 2147483646 w 251"/>
                  <a:gd name="T19" fmla="*/ 2147483646 h 207"/>
                  <a:gd name="T20" fmla="*/ 2147483646 w 251"/>
                  <a:gd name="T21" fmla="*/ 2147483646 h 207"/>
                  <a:gd name="T22" fmla="*/ 2147483646 w 251"/>
                  <a:gd name="T23" fmla="*/ 2147483646 h 207"/>
                  <a:gd name="T24" fmla="*/ 2147483646 w 251"/>
                  <a:gd name="T25" fmla="*/ 2147483646 h 207"/>
                  <a:gd name="T26" fmla="*/ 2147483646 w 251"/>
                  <a:gd name="T27" fmla="*/ 2147483646 h 207"/>
                  <a:gd name="T28" fmla="*/ 2147483646 w 251"/>
                  <a:gd name="T29" fmla="*/ 2147483646 h 207"/>
                  <a:gd name="T30" fmla="*/ 2147483646 w 251"/>
                  <a:gd name="T31" fmla="*/ 2147483646 h 207"/>
                  <a:gd name="T32" fmla="*/ 2147483646 w 251"/>
                  <a:gd name="T33" fmla="*/ 2147483646 h 207"/>
                  <a:gd name="T34" fmla="*/ 2147483646 w 251"/>
                  <a:gd name="T35" fmla="*/ 2147483646 h 207"/>
                  <a:gd name="T36" fmla="*/ 2147483646 w 251"/>
                  <a:gd name="T37" fmla="*/ 2147483646 h 207"/>
                  <a:gd name="T38" fmla="*/ 2147483646 w 251"/>
                  <a:gd name="T39" fmla="*/ 2147483646 h 207"/>
                  <a:gd name="T40" fmla="*/ 2147483646 w 251"/>
                  <a:gd name="T41" fmla="*/ 2147483646 h 207"/>
                  <a:gd name="T42" fmla="*/ 2147483646 w 251"/>
                  <a:gd name="T43" fmla="*/ 2147483646 h 207"/>
                  <a:gd name="T44" fmla="*/ 2147483646 w 251"/>
                  <a:gd name="T45" fmla="*/ 2147483646 h 207"/>
                  <a:gd name="T46" fmla="*/ 2147483646 w 251"/>
                  <a:gd name="T47" fmla="*/ 2147483646 h 207"/>
                  <a:gd name="T48" fmla="*/ 2147483646 w 251"/>
                  <a:gd name="T49" fmla="*/ 2147483646 h 207"/>
                  <a:gd name="T50" fmla="*/ 2147483646 w 251"/>
                  <a:gd name="T51" fmla="*/ 2147483646 h 207"/>
                  <a:gd name="T52" fmla="*/ 2147483646 w 251"/>
                  <a:gd name="T53" fmla="*/ 2147483646 h 207"/>
                  <a:gd name="T54" fmla="*/ 2147483646 w 251"/>
                  <a:gd name="T55" fmla="*/ 2147483646 h 207"/>
                  <a:gd name="T56" fmla="*/ 2147483646 w 251"/>
                  <a:gd name="T57" fmla="*/ 2147483646 h 207"/>
                  <a:gd name="T58" fmla="*/ 2147483646 w 251"/>
                  <a:gd name="T59" fmla="*/ 2147483646 h 207"/>
                  <a:gd name="T60" fmla="*/ 2147483646 w 251"/>
                  <a:gd name="T61" fmla="*/ 2147483646 h 207"/>
                  <a:gd name="T62" fmla="*/ 2147483646 w 251"/>
                  <a:gd name="T63" fmla="*/ 2147483646 h 207"/>
                  <a:gd name="T64" fmla="*/ 2147483646 w 251"/>
                  <a:gd name="T65" fmla="*/ 2147483646 h 207"/>
                  <a:gd name="T66" fmla="*/ 2147483646 w 251"/>
                  <a:gd name="T67" fmla="*/ 2147483646 h 207"/>
                  <a:gd name="T68" fmla="*/ 2147483646 w 251"/>
                  <a:gd name="T69" fmla="*/ 2147483646 h 207"/>
                  <a:gd name="T70" fmla="*/ 2147483646 w 251"/>
                  <a:gd name="T71" fmla="*/ 2147483646 h 207"/>
                  <a:gd name="T72" fmla="*/ 0 w 251"/>
                  <a:gd name="T73" fmla="*/ 2147483646 h 207"/>
                  <a:gd name="T74" fmla="*/ 0 w 251"/>
                  <a:gd name="T75" fmla="*/ 2147483646 h 20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51" h="207">
                    <a:moveTo>
                      <a:pt x="0" y="207"/>
                    </a:moveTo>
                    <a:cubicBezTo>
                      <a:pt x="18" y="206"/>
                      <a:pt x="25" y="196"/>
                      <a:pt x="25" y="196"/>
                    </a:cubicBezTo>
                    <a:cubicBezTo>
                      <a:pt x="52" y="196"/>
                      <a:pt x="51" y="181"/>
                      <a:pt x="51" y="181"/>
                    </a:cubicBezTo>
                    <a:cubicBezTo>
                      <a:pt x="51" y="181"/>
                      <a:pt x="56" y="176"/>
                      <a:pt x="55" y="162"/>
                    </a:cubicBezTo>
                    <a:cubicBezTo>
                      <a:pt x="73" y="151"/>
                      <a:pt x="71" y="141"/>
                      <a:pt x="71" y="141"/>
                    </a:cubicBezTo>
                    <a:cubicBezTo>
                      <a:pt x="88" y="122"/>
                      <a:pt x="89" y="106"/>
                      <a:pt x="89" y="106"/>
                    </a:cubicBezTo>
                    <a:cubicBezTo>
                      <a:pt x="95" y="97"/>
                      <a:pt x="107" y="97"/>
                      <a:pt x="107" y="97"/>
                    </a:cubicBezTo>
                    <a:cubicBezTo>
                      <a:pt x="108" y="90"/>
                      <a:pt x="93" y="97"/>
                      <a:pt x="93" y="87"/>
                    </a:cubicBezTo>
                    <a:cubicBezTo>
                      <a:pt x="93" y="83"/>
                      <a:pt x="103" y="82"/>
                      <a:pt x="111" y="82"/>
                    </a:cubicBezTo>
                    <a:cubicBezTo>
                      <a:pt x="133" y="81"/>
                      <a:pt x="134" y="68"/>
                      <a:pt x="134" y="68"/>
                    </a:cubicBezTo>
                    <a:cubicBezTo>
                      <a:pt x="150" y="69"/>
                      <a:pt x="153" y="62"/>
                      <a:pt x="153" y="62"/>
                    </a:cubicBezTo>
                    <a:cubicBezTo>
                      <a:pt x="153" y="62"/>
                      <a:pt x="153" y="62"/>
                      <a:pt x="153" y="62"/>
                    </a:cubicBezTo>
                    <a:cubicBezTo>
                      <a:pt x="176" y="63"/>
                      <a:pt x="176" y="63"/>
                      <a:pt x="176" y="63"/>
                    </a:cubicBezTo>
                    <a:cubicBezTo>
                      <a:pt x="193" y="74"/>
                      <a:pt x="193" y="74"/>
                      <a:pt x="193" y="74"/>
                    </a:cubicBezTo>
                    <a:cubicBezTo>
                      <a:pt x="193" y="74"/>
                      <a:pt x="193" y="74"/>
                      <a:pt x="193" y="74"/>
                    </a:cubicBezTo>
                    <a:cubicBezTo>
                      <a:pt x="205" y="88"/>
                      <a:pt x="215" y="78"/>
                      <a:pt x="215" y="78"/>
                    </a:cubicBezTo>
                    <a:cubicBezTo>
                      <a:pt x="220" y="72"/>
                      <a:pt x="235" y="71"/>
                      <a:pt x="235" y="71"/>
                    </a:cubicBezTo>
                    <a:cubicBezTo>
                      <a:pt x="251" y="73"/>
                      <a:pt x="248" y="54"/>
                      <a:pt x="248" y="54"/>
                    </a:cubicBezTo>
                    <a:cubicBezTo>
                      <a:pt x="248" y="37"/>
                      <a:pt x="236" y="27"/>
                      <a:pt x="236" y="27"/>
                    </a:cubicBezTo>
                    <a:cubicBezTo>
                      <a:pt x="227" y="0"/>
                      <a:pt x="219" y="1"/>
                      <a:pt x="219" y="1"/>
                    </a:cubicBezTo>
                    <a:cubicBezTo>
                      <a:pt x="231" y="29"/>
                      <a:pt x="220" y="34"/>
                      <a:pt x="220" y="34"/>
                    </a:cubicBezTo>
                    <a:cubicBezTo>
                      <a:pt x="212" y="59"/>
                      <a:pt x="195" y="53"/>
                      <a:pt x="195" y="53"/>
                    </a:cubicBezTo>
                    <a:cubicBezTo>
                      <a:pt x="195" y="53"/>
                      <a:pt x="195" y="53"/>
                      <a:pt x="195" y="53"/>
                    </a:cubicBezTo>
                    <a:cubicBezTo>
                      <a:pt x="172" y="50"/>
                      <a:pt x="172" y="50"/>
                      <a:pt x="172" y="50"/>
                    </a:cubicBezTo>
                    <a:cubicBezTo>
                      <a:pt x="172" y="50"/>
                      <a:pt x="172" y="50"/>
                      <a:pt x="172" y="50"/>
                    </a:cubicBezTo>
                    <a:cubicBezTo>
                      <a:pt x="158" y="43"/>
                      <a:pt x="143" y="51"/>
                      <a:pt x="143" y="51"/>
                    </a:cubicBezTo>
                    <a:cubicBezTo>
                      <a:pt x="127" y="43"/>
                      <a:pt x="119" y="49"/>
                      <a:pt x="119" y="49"/>
                    </a:cubicBezTo>
                    <a:cubicBezTo>
                      <a:pt x="118" y="67"/>
                      <a:pt x="103" y="60"/>
                      <a:pt x="103" y="60"/>
                    </a:cubicBezTo>
                    <a:cubicBezTo>
                      <a:pt x="98" y="50"/>
                      <a:pt x="86" y="56"/>
                      <a:pt x="86" y="56"/>
                    </a:cubicBezTo>
                    <a:cubicBezTo>
                      <a:pt x="73" y="67"/>
                      <a:pt x="83" y="71"/>
                      <a:pt x="83" y="80"/>
                    </a:cubicBezTo>
                    <a:cubicBezTo>
                      <a:pt x="93" y="97"/>
                      <a:pt x="77" y="113"/>
                      <a:pt x="77" y="113"/>
                    </a:cubicBezTo>
                    <a:cubicBezTo>
                      <a:pt x="73" y="124"/>
                      <a:pt x="64" y="127"/>
                      <a:pt x="64" y="127"/>
                    </a:cubicBezTo>
                    <a:cubicBezTo>
                      <a:pt x="66" y="138"/>
                      <a:pt x="54" y="148"/>
                      <a:pt x="54" y="148"/>
                    </a:cubicBezTo>
                    <a:cubicBezTo>
                      <a:pt x="36" y="158"/>
                      <a:pt x="44" y="168"/>
                      <a:pt x="44" y="168"/>
                    </a:cubicBezTo>
                    <a:cubicBezTo>
                      <a:pt x="45" y="189"/>
                      <a:pt x="31" y="188"/>
                      <a:pt x="31" y="188"/>
                    </a:cubicBezTo>
                    <a:cubicBezTo>
                      <a:pt x="24" y="185"/>
                      <a:pt x="16" y="195"/>
                      <a:pt x="16" y="195"/>
                    </a:cubicBezTo>
                    <a:cubicBezTo>
                      <a:pt x="12" y="203"/>
                      <a:pt x="0" y="207"/>
                      <a:pt x="0" y="207"/>
                    </a:cubicBezTo>
                    <a:cubicBezTo>
                      <a:pt x="0" y="207"/>
                      <a:pt x="0" y="207"/>
                      <a:pt x="0" y="207"/>
                    </a:cubicBezTo>
                    <a:close/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71" name="Freeform 23">
                <a:extLst>
                  <a:ext uri="{FF2B5EF4-FFF2-40B4-BE49-F238E27FC236}">
                    <a16:creationId xmlns="" xmlns:a16="http://schemas.microsoft.com/office/drawing/2014/main" id="{242076D2-1823-4AD8-B94B-7ED89E744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4117" y="3843469"/>
                <a:ext cx="62086" cy="71749"/>
              </a:xfrm>
              <a:custGeom>
                <a:avLst/>
                <a:gdLst/>
                <a:ahLst/>
                <a:cxnLst>
                  <a:cxn ang="0">
                    <a:pos x="7" y="29"/>
                  </a:cxn>
                  <a:cxn ang="0">
                    <a:pos x="13" y="0"/>
                  </a:cxn>
                  <a:cxn ang="0">
                    <a:pos x="7" y="29"/>
                  </a:cxn>
                  <a:cxn ang="0">
                    <a:pos x="7" y="29"/>
                  </a:cxn>
                </a:cxnLst>
                <a:rect l="0" t="0" r="r" b="b"/>
                <a:pathLst>
                  <a:path w="23" h="29">
                    <a:moveTo>
                      <a:pt x="7" y="29"/>
                    </a:moveTo>
                    <a:cubicBezTo>
                      <a:pt x="23" y="23"/>
                      <a:pt x="13" y="0"/>
                      <a:pt x="13" y="0"/>
                    </a:cubicBezTo>
                    <a:cubicBezTo>
                      <a:pt x="0" y="20"/>
                      <a:pt x="7" y="29"/>
                      <a:pt x="7" y="29"/>
                    </a:cubicBezTo>
                    <a:cubicBezTo>
                      <a:pt x="7" y="29"/>
                      <a:pt x="7" y="29"/>
                      <a:pt x="7" y="2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702" dirty="0"/>
              </a:p>
            </p:txBody>
          </p:sp>
          <p:sp>
            <p:nvSpPr>
              <p:cNvPr id="172" name="Freeform 22">
                <a:extLst>
                  <a:ext uri="{FF2B5EF4-FFF2-40B4-BE49-F238E27FC236}">
                    <a16:creationId xmlns="" xmlns:a16="http://schemas.microsoft.com/office/drawing/2014/main" id="{90AB85CB-1936-4165-B9B3-CBCC024C9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8609" y="3676808"/>
                <a:ext cx="459842" cy="241602"/>
              </a:xfrm>
              <a:custGeom>
                <a:avLst/>
                <a:gdLst>
                  <a:gd name="T0" fmla="*/ 2147483646 w 162"/>
                  <a:gd name="T1" fmla="*/ 2147483646 h 97"/>
                  <a:gd name="T2" fmla="*/ 2147483646 w 162"/>
                  <a:gd name="T3" fmla="*/ 2147483646 h 97"/>
                  <a:gd name="T4" fmla="*/ 2147483646 w 162"/>
                  <a:gd name="T5" fmla="*/ 2147483646 h 97"/>
                  <a:gd name="T6" fmla="*/ 2147483646 w 162"/>
                  <a:gd name="T7" fmla="*/ 2147483646 h 97"/>
                  <a:gd name="T8" fmla="*/ 2147483646 w 162"/>
                  <a:gd name="T9" fmla="*/ 2147483646 h 97"/>
                  <a:gd name="T10" fmla="*/ 2147483646 w 162"/>
                  <a:gd name="T11" fmla="*/ 2147483646 h 97"/>
                  <a:gd name="T12" fmla="*/ 2147483646 w 162"/>
                  <a:gd name="T13" fmla="*/ 2147483646 h 97"/>
                  <a:gd name="T14" fmla="*/ 2147483646 w 162"/>
                  <a:gd name="T15" fmla="*/ 2147483646 h 97"/>
                  <a:gd name="T16" fmla="*/ 2147483646 w 162"/>
                  <a:gd name="T17" fmla="*/ 2147483646 h 97"/>
                  <a:gd name="T18" fmla="*/ 2147483646 w 162"/>
                  <a:gd name="T19" fmla="*/ 2147483646 h 97"/>
                  <a:gd name="T20" fmla="*/ 2147483646 w 162"/>
                  <a:gd name="T21" fmla="*/ 2147483646 h 97"/>
                  <a:gd name="T22" fmla="*/ 2147483646 w 162"/>
                  <a:gd name="T23" fmla="*/ 2147483646 h 97"/>
                  <a:gd name="T24" fmla="*/ 2147483646 w 162"/>
                  <a:gd name="T25" fmla="*/ 2147483646 h 97"/>
                  <a:gd name="T26" fmla="*/ 2147483646 w 162"/>
                  <a:gd name="T27" fmla="*/ 2147483646 h 97"/>
                  <a:gd name="T28" fmla="*/ 2147483646 w 162"/>
                  <a:gd name="T29" fmla="*/ 2147483646 h 97"/>
                  <a:gd name="T30" fmla="*/ 2147483646 w 162"/>
                  <a:gd name="T31" fmla="*/ 2147483646 h 97"/>
                  <a:gd name="T32" fmla="*/ 2147483646 w 162"/>
                  <a:gd name="T33" fmla="*/ 2147483646 h 97"/>
                  <a:gd name="T34" fmla="*/ 2147483646 w 162"/>
                  <a:gd name="T35" fmla="*/ 2147483646 h 9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62" h="97">
                    <a:moveTo>
                      <a:pt x="162" y="94"/>
                    </a:moveTo>
                    <a:cubicBezTo>
                      <a:pt x="149" y="82"/>
                      <a:pt x="135" y="71"/>
                      <a:pt x="124" y="65"/>
                    </a:cubicBezTo>
                    <a:cubicBezTo>
                      <a:pt x="91" y="46"/>
                      <a:pt x="94" y="33"/>
                      <a:pt x="75" y="34"/>
                    </a:cubicBezTo>
                    <a:cubicBezTo>
                      <a:pt x="82" y="28"/>
                      <a:pt x="82" y="23"/>
                      <a:pt x="82" y="23"/>
                    </a:cubicBezTo>
                    <a:cubicBezTo>
                      <a:pt x="64" y="34"/>
                      <a:pt x="56" y="20"/>
                      <a:pt x="56" y="20"/>
                    </a:cubicBezTo>
                    <a:cubicBezTo>
                      <a:pt x="50" y="16"/>
                      <a:pt x="32" y="16"/>
                      <a:pt x="32" y="16"/>
                    </a:cubicBezTo>
                    <a:cubicBezTo>
                      <a:pt x="26" y="0"/>
                      <a:pt x="2" y="2"/>
                      <a:pt x="2" y="2"/>
                    </a:cubicBezTo>
                    <a:cubicBezTo>
                      <a:pt x="0" y="9"/>
                      <a:pt x="16" y="2"/>
                      <a:pt x="19" y="20"/>
                    </a:cubicBezTo>
                    <a:cubicBezTo>
                      <a:pt x="26" y="31"/>
                      <a:pt x="35" y="20"/>
                      <a:pt x="35" y="20"/>
                    </a:cubicBezTo>
                    <a:cubicBezTo>
                      <a:pt x="53" y="26"/>
                      <a:pt x="53" y="34"/>
                      <a:pt x="53" y="34"/>
                    </a:cubicBezTo>
                    <a:cubicBezTo>
                      <a:pt x="64" y="34"/>
                      <a:pt x="67" y="45"/>
                      <a:pt x="67" y="45"/>
                    </a:cubicBezTo>
                    <a:cubicBezTo>
                      <a:pt x="79" y="41"/>
                      <a:pt x="77" y="50"/>
                      <a:pt x="77" y="50"/>
                    </a:cubicBezTo>
                    <a:cubicBezTo>
                      <a:pt x="91" y="50"/>
                      <a:pt x="93" y="59"/>
                      <a:pt x="93" y="59"/>
                    </a:cubicBezTo>
                    <a:cubicBezTo>
                      <a:pt x="96" y="67"/>
                      <a:pt x="107" y="60"/>
                      <a:pt x="115" y="73"/>
                    </a:cubicBezTo>
                    <a:cubicBezTo>
                      <a:pt x="128" y="71"/>
                      <a:pt x="129" y="86"/>
                      <a:pt x="129" y="86"/>
                    </a:cubicBezTo>
                    <a:cubicBezTo>
                      <a:pt x="141" y="86"/>
                      <a:pt x="149" y="91"/>
                      <a:pt x="149" y="91"/>
                    </a:cubicBezTo>
                    <a:cubicBezTo>
                      <a:pt x="154" y="97"/>
                      <a:pt x="162" y="94"/>
                      <a:pt x="162" y="94"/>
                    </a:cubicBezTo>
                    <a:cubicBezTo>
                      <a:pt x="162" y="94"/>
                      <a:pt x="162" y="94"/>
                      <a:pt x="162" y="94"/>
                    </a:cubicBezTo>
                    <a:close/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73" name="Freeform 21">
                <a:extLst>
                  <a:ext uri="{FF2B5EF4-FFF2-40B4-BE49-F238E27FC236}">
                    <a16:creationId xmlns="" xmlns:a16="http://schemas.microsoft.com/office/drawing/2014/main" id="{5BCC78DC-A3B9-46ED-AC64-179196FD5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956" y="3261285"/>
                <a:ext cx="59946" cy="125047"/>
              </a:xfrm>
              <a:custGeom>
                <a:avLst/>
                <a:gdLst/>
                <a:ahLst/>
                <a:cxnLst>
                  <a:cxn ang="0">
                    <a:pos x="3" y="48"/>
                  </a:cxn>
                  <a:cxn ang="0">
                    <a:pos x="18" y="27"/>
                  </a:cxn>
                  <a:cxn ang="0">
                    <a:pos x="8" y="4"/>
                  </a:cxn>
                  <a:cxn ang="0">
                    <a:pos x="0" y="23"/>
                  </a:cxn>
                  <a:cxn ang="0">
                    <a:pos x="3" y="48"/>
                  </a:cxn>
                  <a:cxn ang="0">
                    <a:pos x="3" y="48"/>
                  </a:cxn>
                </a:cxnLst>
                <a:rect l="0" t="0" r="r" b="b"/>
                <a:pathLst>
                  <a:path w="21" h="50">
                    <a:moveTo>
                      <a:pt x="3" y="48"/>
                    </a:moveTo>
                    <a:cubicBezTo>
                      <a:pt x="15" y="50"/>
                      <a:pt x="18" y="27"/>
                      <a:pt x="18" y="27"/>
                    </a:cubicBezTo>
                    <a:cubicBezTo>
                      <a:pt x="21" y="4"/>
                      <a:pt x="8" y="4"/>
                      <a:pt x="8" y="4"/>
                    </a:cubicBezTo>
                    <a:cubicBezTo>
                      <a:pt x="2" y="0"/>
                      <a:pt x="0" y="23"/>
                      <a:pt x="0" y="23"/>
                    </a:cubicBezTo>
                    <a:cubicBezTo>
                      <a:pt x="5" y="32"/>
                      <a:pt x="3" y="48"/>
                      <a:pt x="3" y="48"/>
                    </a:cubicBezTo>
                    <a:cubicBezTo>
                      <a:pt x="3" y="48"/>
                      <a:pt x="3" y="48"/>
                      <a:pt x="3" y="48"/>
                    </a:cubicBezTo>
                    <a:close/>
                  </a:path>
                </a:pathLst>
              </a:custGeom>
              <a:solidFill>
                <a:srgbClr val="0157AF"/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702" dirty="0"/>
              </a:p>
            </p:txBody>
          </p:sp>
          <p:sp>
            <p:nvSpPr>
              <p:cNvPr id="174" name="Freeform 20">
                <a:extLst>
                  <a:ext uri="{FF2B5EF4-FFF2-40B4-BE49-F238E27FC236}">
                    <a16:creationId xmlns="" xmlns:a16="http://schemas.microsoft.com/office/drawing/2014/main" id="{35E2F191-29E3-48DC-9FA6-31068A6057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7128" y="3446991"/>
                <a:ext cx="580783" cy="276959"/>
              </a:xfrm>
              <a:custGeom>
                <a:avLst/>
                <a:gdLst>
                  <a:gd name="T0" fmla="*/ 2147483646 w 205"/>
                  <a:gd name="T1" fmla="*/ 2147483646 h 111"/>
                  <a:gd name="T2" fmla="*/ 2147483646 w 205"/>
                  <a:gd name="T3" fmla="*/ 2147483646 h 111"/>
                  <a:gd name="T4" fmla="*/ 2147483646 w 205"/>
                  <a:gd name="T5" fmla="*/ 2147483646 h 111"/>
                  <a:gd name="T6" fmla="*/ 2147483646 w 205"/>
                  <a:gd name="T7" fmla="*/ 0 h 111"/>
                  <a:gd name="T8" fmla="*/ 2147483646 w 205"/>
                  <a:gd name="T9" fmla="*/ 2147483646 h 111"/>
                  <a:gd name="T10" fmla="*/ 2147483646 w 205"/>
                  <a:gd name="T11" fmla="*/ 2147483646 h 111"/>
                  <a:gd name="T12" fmla="*/ 2147483646 w 205"/>
                  <a:gd name="T13" fmla="*/ 2147483646 h 111"/>
                  <a:gd name="T14" fmla="*/ 2147483646 w 205"/>
                  <a:gd name="T15" fmla="*/ 2147483646 h 111"/>
                  <a:gd name="T16" fmla="*/ 2147483646 w 205"/>
                  <a:gd name="T17" fmla="*/ 2147483646 h 111"/>
                  <a:gd name="T18" fmla="*/ 2147483646 w 205"/>
                  <a:gd name="T19" fmla="*/ 2147483646 h 111"/>
                  <a:gd name="T20" fmla="*/ 2147483646 w 205"/>
                  <a:gd name="T21" fmla="*/ 2147483646 h 111"/>
                  <a:gd name="T22" fmla="*/ 2147483646 w 205"/>
                  <a:gd name="T23" fmla="*/ 2147483646 h 111"/>
                  <a:gd name="T24" fmla="*/ 2147483646 w 205"/>
                  <a:gd name="T25" fmla="*/ 2147483646 h 111"/>
                  <a:gd name="T26" fmla="*/ 2147483646 w 205"/>
                  <a:gd name="T27" fmla="*/ 2147483646 h 111"/>
                  <a:gd name="T28" fmla="*/ 2147483646 w 205"/>
                  <a:gd name="T29" fmla="*/ 2147483646 h 111"/>
                  <a:gd name="T30" fmla="*/ 2147483646 w 205"/>
                  <a:gd name="T31" fmla="*/ 2147483646 h 111"/>
                  <a:gd name="T32" fmla="*/ 2147483646 w 205"/>
                  <a:gd name="T33" fmla="*/ 2147483646 h 111"/>
                  <a:gd name="T34" fmla="*/ 2147483646 w 205"/>
                  <a:gd name="T35" fmla="*/ 2147483646 h 111"/>
                  <a:gd name="T36" fmla="*/ 2147483646 w 205"/>
                  <a:gd name="T37" fmla="*/ 2147483646 h 111"/>
                  <a:gd name="T38" fmla="*/ 2147483646 w 205"/>
                  <a:gd name="T39" fmla="*/ 2147483646 h 111"/>
                  <a:gd name="T40" fmla="*/ 2147483646 w 205"/>
                  <a:gd name="T41" fmla="*/ 2147483646 h 111"/>
                  <a:gd name="T42" fmla="*/ 2147483646 w 205"/>
                  <a:gd name="T43" fmla="*/ 2147483646 h 111"/>
                  <a:gd name="T44" fmla="*/ 2147483646 w 205"/>
                  <a:gd name="T45" fmla="*/ 2147483646 h 111"/>
                  <a:gd name="T46" fmla="*/ 2147483646 w 205"/>
                  <a:gd name="T47" fmla="*/ 2147483646 h 111"/>
                  <a:gd name="T48" fmla="*/ 2147483646 w 205"/>
                  <a:gd name="T49" fmla="*/ 2147483646 h 111"/>
                  <a:gd name="T50" fmla="*/ 2147483646 w 205"/>
                  <a:gd name="T51" fmla="*/ 2147483646 h 11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05" h="111">
                    <a:moveTo>
                      <a:pt x="117" y="44"/>
                    </a:moveTo>
                    <a:cubicBezTo>
                      <a:pt x="98" y="41"/>
                      <a:pt x="80" y="26"/>
                      <a:pt x="80" y="26"/>
                    </a:cubicBezTo>
                    <a:cubicBezTo>
                      <a:pt x="75" y="11"/>
                      <a:pt x="51" y="17"/>
                      <a:pt x="51" y="17"/>
                    </a:cubicBezTo>
                    <a:cubicBezTo>
                      <a:pt x="47" y="2"/>
                      <a:pt x="36" y="0"/>
                      <a:pt x="36" y="0"/>
                    </a:cubicBezTo>
                    <a:cubicBezTo>
                      <a:pt x="32" y="0"/>
                      <a:pt x="31" y="9"/>
                      <a:pt x="31" y="9"/>
                    </a:cubicBezTo>
                    <a:cubicBezTo>
                      <a:pt x="0" y="4"/>
                      <a:pt x="40" y="22"/>
                      <a:pt x="40" y="22"/>
                    </a:cubicBezTo>
                    <a:cubicBezTo>
                      <a:pt x="61" y="34"/>
                      <a:pt x="65" y="44"/>
                      <a:pt x="65" y="44"/>
                    </a:cubicBezTo>
                    <a:cubicBezTo>
                      <a:pt x="91" y="48"/>
                      <a:pt x="91" y="56"/>
                      <a:pt x="91" y="56"/>
                    </a:cubicBezTo>
                    <a:cubicBezTo>
                      <a:pt x="116" y="66"/>
                      <a:pt x="120" y="74"/>
                      <a:pt x="120" y="74"/>
                    </a:cubicBezTo>
                    <a:cubicBezTo>
                      <a:pt x="133" y="81"/>
                      <a:pt x="127" y="94"/>
                      <a:pt x="127" y="94"/>
                    </a:cubicBezTo>
                    <a:cubicBezTo>
                      <a:pt x="132" y="98"/>
                      <a:pt x="138" y="86"/>
                      <a:pt x="153" y="92"/>
                    </a:cubicBezTo>
                    <a:cubicBezTo>
                      <a:pt x="189" y="96"/>
                      <a:pt x="157" y="111"/>
                      <a:pt x="157" y="111"/>
                    </a:cubicBezTo>
                    <a:cubicBezTo>
                      <a:pt x="157" y="111"/>
                      <a:pt x="157" y="111"/>
                      <a:pt x="157" y="111"/>
                    </a:cubicBezTo>
                    <a:cubicBezTo>
                      <a:pt x="181" y="110"/>
                      <a:pt x="181" y="110"/>
                      <a:pt x="181" y="110"/>
                    </a:cubicBezTo>
                    <a:cubicBezTo>
                      <a:pt x="181" y="110"/>
                      <a:pt x="181" y="110"/>
                      <a:pt x="181" y="110"/>
                    </a:cubicBezTo>
                    <a:cubicBezTo>
                      <a:pt x="171" y="97"/>
                      <a:pt x="180" y="95"/>
                      <a:pt x="180" y="95"/>
                    </a:cubicBezTo>
                    <a:cubicBezTo>
                      <a:pt x="194" y="97"/>
                      <a:pt x="197" y="103"/>
                      <a:pt x="197" y="103"/>
                    </a:cubicBezTo>
                    <a:cubicBezTo>
                      <a:pt x="196" y="96"/>
                      <a:pt x="205" y="91"/>
                      <a:pt x="205" y="91"/>
                    </a:cubicBezTo>
                    <a:cubicBezTo>
                      <a:pt x="188" y="96"/>
                      <a:pt x="182" y="86"/>
                      <a:pt x="182" y="86"/>
                    </a:cubicBezTo>
                    <a:cubicBezTo>
                      <a:pt x="174" y="72"/>
                      <a:pt x="158" y="59"/>
                      <a:pt x="158" y="59"/>
                    </a:cubicBezTo>
                    <a:cubicBezTo>
                      <a:pt x="157" y="52"/>
                      <a:pt x="150" y="48"/>
                      <a:pt x="150" y="48"/>
                    </a:cubicBezTo>
                    <a:cubicBezTo>
                      <a:pt x="146" y="33"/>
                      <a:pt x="126" y="21"/>
                      <a:pt x="126" y="21"/>
                    </a:cubicBezTo>
                    <a:cubicBezTo>
                      <a:pt x="120" y="20"/>
                      <a:pt x="120" y="11"/>
                      <a:pt x="120" y="11"/>
                    </a:cubicBezTo>
                    <a:cubicBezTo>
                      <a:pt x="104" y="25"/>
                      <a:pt x="118" y="31"/>
                      <a:pt x="118" y="31"/>
                    </a:cubicBezTo>
                    <a:cubicBezTo>
                      <a:pt x="124" y="44"/>
                      <a:pt x="117" y="44"/>
                      <a:pt x="117" y="44"/>
                    </a:cubicBezTo>
                    <a:cubicBezTo>
                      <a:pt x="117" y="44"/>
                      <a:pt x="117" y="44"/>
                      <a:pt x="117" y="44"/>
                    </a:cubicBezTo>
                    <a:close/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75" name="Freeform 19">
                <a:extLst>
                  <a:ext uri="{FF2B5EF4-FFF2-40B4-BE49-F238E27FC236}">
                    <a16:creationId xmlns="" xmlns:a16="http://schemas.microsoft.com/office/drawing/2014/main" id="{DF27ADB7-53D0-4202-AA5D-A44AD3B8E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877" y="3418706"/>
                <a:ext cx="63793" cy="47142"/>
              </a:xfrm>
              <a:custGeom>
                <a:avLst/>
                <a:gdLst>
                  <a:gd name="T0" fmla="*/ 0 w 23"/>
                  <a:gd name="T1" fmla="*/ 2147483646 h 19"/>
                  <a:gd name="T2" fmla="*/ 2147483646 w 23"/>
                  <a:gd name="T3" fmla="*/ 2147483646 h 19"/>
                  <a:gd name="T4" fmla="*/ 2147483646 w 23"/>
                  <a:gd name="T5" fmla="*/ 2147483646 h 19"/>
                  <a:gd name="T6" fmla="*/ 2147483646 w 23"/>
                  <a:gd name="T7" fmla="*/ 2147483646 h 19"/>
                  <a:gd name="T8" fmla="*/ 2147483646 w 23"/>
                  <a:gd name="T9" fmla="*/ 2147483646 h 19"/>
                  <a:gd name="T10" fmla="*/ 2147483646 w 23"/>
                  <a:gd name="T11" fmla="*/ 2147483646 h 19"/>
                  <a:gd name="T12" fmla="*/ 0 w 23"/>
                  <a:gd name="T13" fmla="*/ 2147483646 h 19"/>
                  <a:gd name="T14" fmla="*/ 0 w 23"/>
                  <a:gd name="T15" fmla="*/ 2147483646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3" h="19">
                    <a:moveTo>
                      <a:pt x="0" y="2"/>
                    </a:moveTo>
                    <a:cubicBezTo>
                      <a:pt x="9" y="0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19" y="19"/>
                      <a:pt x="14" y="7"/>
                      <a:pt x="14" y="7"/>
                    </a:cubicBezTo>
                    <a:cubicBezTo>
                      <a:pt x="9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4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 sz="1579"/>
              </a:p>
            </p:txBody>
          </p:sp>
          <p:sp>
            <p:nvSpPr>
              <p:cNvPr id="176" name="Freeform 18">
                <a:extLst>
                  <a:ext uri="{FF2B5EF4-FFF2-40B4-BE49-F238E27FC236}">
                    <a16:creationId xmlns="" xmlns:a16="http://schemas.microsoft.com/office/drawing/2014/main" id="{17E7D321-1721-4789-A6DE-0A103A963D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9750" y="3134189"/>
                <a:ext cx="233360" cy="163995"/>
              </a:xfrm>
              <a:custGeom>
                <a:avLst/>
                <a:gdLst/>
                <a:ahLst/>
                <a:cxnLst>
                  <a:cxn ang="0">
                    <a:pos x="32" y="37"/>
                  </a:cxn>
                  <a:cxn ang="0">
                    <a:pos x="13" y="24"/>
                  </a:cxn>
                  <a:cxn ang="0">
                    <a:pos x="0" y="6"/>
                  </a:cxn>
                  <a:cxn ang="0">
                    <a:pos x="11" y="31"/>
                  </a:cxn>
                  <a:cxn ang="0">
                    <a:pos x="39" y="53"/>
                  </a:cxn>
                  <a:cxn ang="0">
                    <a:pos x="66" y="64"/>
                  </a:cxn>
                  <a:cxn ang="0">
                    <a:pos x="82" y="51"/>
                  </a:cxn>
                  <a:cxn ang="0">
                    <a:pos x="64" y="51"/>
                  </a:cxn>
                  <a:cxn ang="0">
                    <a:pos x="47" y="50"/>
                  </a:cxn>
                  <a:cxn ang="0">
                    <a:pos x="47" y="50"/>
                  </a:cxn>
                  <a:cxn ang="0">
                    <a:pos x="32" y="37"/>
                  </a:cxn>
                </a:cxnLst>
                <a:rect l="0" t="0" r="r" b="b"/>
                <a:pathLst>
                  <a:path w="82" h="66">
                    <a:moveTo>
                      <a:pt x="32" y="37"/>
                    </a:moveTo>
                    <a:cubicBezTo>
                      <a:pt x="32" y="37"/>
                      <a:pt x="31" y="27"/>
                      <a:pt x="13" y="24"/>
                    </a:cubicBezTo>
                    <a:cubicBezTo>
                      <a:pt x="3" y="0"/>
                      <a:pt x="0" y="6"/>
                      <a:pt x="0" y="6"/>
                    </a:cubicBezTo>
                    <a:cubicBezTo>
                      <a:pt x="0" y="6"/>
                      <a:pt x="4" y="27"/>
                      <a:pt x="11" y="31"/>
                    </a:cubicBezTo>
                    <a:cubicBezTo>
                      <a:pt x="17" y="35"/>
                      <a:pt x="24" y="32"/>
                      <a:pt x="39" y="53"/>
                    </a:cubicBezTo>
                    <a:cubicBezTo>
                      <a:pt x="52" y="66"/>
                      <a:pt x="66" y="64"/>
                      <a:pt x="66" y="64"/>
                    </a:cubicBezTo>
                    <a:cubicBezTo>
                      <a:pt x="76" y="62"/>
                      <a:pt x="82" y="51"/>
                      <a:pt x="82" y="51"/>
                    </a:cubicBezTo>
                    <a:cubicBezTo>
                      <a:pt x="82" y="46"/>
                      <a:pt x="64" y="51"/>
                      <a:pt x="64" y="51"/>
                    </a:cubicBezTo>
                    <a:cubicBezTo>
                      <a:pt x="55" y="54"/>
                      <a:pt x="55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32" y="37"/>
                      <a:pt x="32" y="37"/>
                      <a:pt x="32" y="37"/>
                    </a:cubicBezTo>
                    <a:close/>
                  </a:path>
                </a:pathLst>
              </a:custGeom>
              <a:solidFill>
                <a:srgbClr val="0157AF"/>
              </a:solidFill>
              <a:ln w="6350">
                <a:solidFill>
                  <a:srgbClr val="0157A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702" dirty="0"/>
              </a:p>
            </p:txBody>
          </p:sp>
          <p:sp>
            <p:nvSpPr>
              <p:cNvPr id="177" name="Freeform 17">
                <a:extLst>
                  <a:ext uri="{FF2B5EF4-FFF2-40B4-BE49-F238E27FC236}">
                    <a16:creationId xmlns="" xmlns:a16="http://schemas.microsoft.com/office/drawing/2014/main" id="{960FD02E-A636-48ED-BEB5-B7023F041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590" y="2668852"/>
                <a:ext cx="119892" cy="315691"/>
              </a:xfrm>
              <a:custGeom>
                <a:avLst/>
                <a:gdLst/>
                <a:ahLst/>
                <a:cxnLst>
                  <a:cxn ang="0">
                    <a:pos x="29" y="126"/>
                  </a:cxn>
                  <a:cxn ang="0">
                    <a:pos x="15" y="88"/>
                  </a:cxn>
                  <a:cxn ang="0">
                    <a:pos x="11" y="51"/>
                  </a:cxn>
                  <a:cxn ang="0">
                    <a:pos x="0" y="48"/>
                  </a:cxn>
                  <a:cxn ang="0">
                    <a:pos x="25" y="23"/>
                  </a:cxn>
                  <a:cxn ang="0">
                    <a:pos x="37" y="16"/>
                  </a:cxn>
                  <a:cxn ang="0">
                    <a:pos x="35" y="35"/>
                  </a:cxn>
                  <a:cxn ang="0">
                    <a:pos x="35" y="57"/>
                  </a:cxn>
                  <a:cxn ang="0">
                    <a:pos x="32" y="99"/>
                  </a:cxn>
                  <a:cxn ang="0">
                    <a:pos x="29" y="126"/>
                  </a:cxn>
                  <a:cxn ang="0">
                    <a:pos x="29" y="126"/>
                  </a:cxn>
                </a:cxnLst>
                <a:rect l="0" t="0" r="r" b="b"/>
                <a:pathLst>
                  <a:path w="42" h="126">
                    <a:moveTo>
                      <a:pt x="29" y="126"/>
                    </a:moveTo>
                    <a:cubicBezTo>
                      <a:pt x="5" y="120"/>
                      <a:pt x="15" y="88"/>
                      <a:pt x="15" y="88"/>
                    </a:cubicBezTo>
                    <a:cubicBezTo>
                      <a:pt x="31" y="58"/>
                      <a:pt x="11" y="51"/>
                      <a:pt x="11" y="51"/>
                    </a:cubicBezTo>
                    <a:cubicBezTo>
                      <a:pt x="9" y="45"/>
                      <a:pt x="0" y="48"/>
                      <a:pt x="0" y="48"/>
                    </a:cubicBezTo>
                    <a:cubicBezTo>
                      <a:pt x="17" y="41"/>
                      <a:pt x="25" y="23"/>
                      <a:pt x="25" y="23"/>
                    </a:cubicBezTo>
                    <a:cubicBezTo>
                      <a:pt x="32" y="0"/>
                      <a:pt x="37" y="16"/>
                      <a:pt x="37" y="16"/>
                    </a:cubicBezTo>
                    <a:cubicBezTo>
                      <a:pt x="40" y="28"/>
                      <a:pt x="28" y="36"/>
                      <a:pt x="35" y="35"/>
                    </a:cubicBezTo>
                    <a:cubicBezTo>
                      <a:pt x="42" y="37"/>
                      <a:pt x="28" y="51"/>
                      <a:pt x="35" y="57"/>
                    </a:cubicBezTo>
                    <a:cubicBezTo>
                      <a:pt x="32" y="63"/>
                      <a:pt x="36" y="92"/>
                      <a:pt x="32" y="99"/>
                    </a:cubicBezTo>
                    <a:cubicBezTo>
                      <a:pt x="28" y="106"/>
                      <a:pt x="29" y="126"/>
                      <a:pt x="29" y="126"/>
                    </a:cubicBezTo>
                    <a:cubicBezTo>
                      <a:pt x="29" y="126"/>
                      <a:pt x="29" y="126"/>
                      <a:pt x="29" y="126"/>
                    </a:cubicBezTo>
                    <a:close/>
                  </a:path>
                </a:pathLst>
              </a:custGeom>
              <a:solidFill>
                <a:srgbClr val="0157AF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78" name="Freeform 43">
                <a:extLst>
                  <a:ext uri="{FF2B5EF4-FFF2-40B4-BE49-F238E27FC236}">
                    <a16:creationId xmlns="" xmlns:a16="http://schemas.microsoft.com/office/drawing/2014/main" id="{00F3555B-4FD8-4D50-8E6E-308366C03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1543" y="3505229"/>
                <a:ext cx="892767" cy="1098769"/>
              </a:xfrm>
              <a:custGeom>
                <a:avLst/>
                <a:gdLst/>
                <a:ahLst/>
                <a:cxnLst>
                  <a:cxn ang="0">
                    <a:pos x="26" y="135"/>
                  </a:cxn>
                  <a:cxn ang="0">
                    <a:pos x="44" y="135"/>
                  </a:cxn>
                  <a:cxn ang="0">
                    <a:pos x="40" y="180"/>
                  </a:cxn>
                  <a:cxn ang="0">
                    <a:pos x="48" y="205"/>
                  </a:cxn>
                  <a:cxn ang="0">
                    <a:pos x="34" y="230"/>
                  </a:cxn>
                  <a:cxn ang="0">
                    <a:pos x="14" y="244"/>
                  </a:cxn>
                  <a:cxn ang="0">
                    <a:pos x="15" y="270"/>
                  </a:cxn>
                  <a:cxn ang="0">
                    <a:pos x="29" y="289"/>
                  </a:cxn>
                  <a:cxn ang="0">
                    <a:pos x="54" y="314"/>
                  </a:cxn>
                  <a:cxn ang="0">
                    <a:pos x="85" y="330"/>
                  </a:cxn>
                  <a:cxn ang="0">
                    <a:pos x="91" y="347"/>
                  </a:cxn>
                  <a:cxn ang="0">
                    <a:pos x="75" y="361"/>
                  </a:cxn>
                  <a:cxn ang="0">
                    <a:pos x="59" y="385"/>
                  </a:cxn>
                  <a:cxn ang="0">
                    <a:pos x="94" y="415"/>
                  </a:cxn>
                  <a:cxn ang="0">
                    <a:pos x="87" y="439"/>
                  </a:cxn>
                  <a:cxn ang="0">
                    <a:pos x="123" y="434"/>
                  </a:cxn>
                  <a:cxn ang="0">
                    <a:pos x="220" y="389"/>
                  </a:cxn>
                  <a:cxn ang="0">
                    <a:pos x="230" y="358"/>
                  </a:cxn>
                  <a:cxn ang="0">
                    <a:pos x="229" y="331"/>
                  </a:cxn>
                  <a:cxn ang="0">
                    <a:pos x="265" y="281"/>
                  </a:cxn>
                  <a:cxn ang="0">
                    <a:pos x="285" y="255"/>
                  </a:cxn>
                  <a:cxn ang="0">
                    <a:pos x="312" y="235"/>
                  </a:cxn>
                  <a:cxn ang="0">
                    <a:pos x="312" y="223"/>
                  </a:cxn>
                  <a:cxn ang="0">
                    <a:pos x="296" y="207"/>
                  </a:cxn>
                  <a:cxn ang="0">
                    <a:pos x="253" y="188"/>
                  </a:cxn>
                  <a:cxn ang="0">
                    <a:pos x="215" y="140"/>
                  </a:cxn>
                  <a:cxn ang="0">
                    <a:pos x="204" y="96"/>
                  </a:cxn>
                  <a:cxn ang="0">
                    <a:pos x="195" y="67"/>
                  </a:cxn>
                  <a:cxn ang="0">
                    <a:pos x="172" y="46"/>
                  </a:cxn>
                  <a:cxn ang="0">
                    <a:pos x="161" y="18"/>
                  </a:cxn>
                  <a:cxn ang="0">
                    <a:pos x="145" y="6"/>
                  </a:cxn>
                  <a:cxn ang="0">
                    <a:pos x="106" y="14"/>
                  </a:cxn>
                  <a:cxn ang="0">
                    <a:pos x="102" y="33"/>
                  </a:cxn>
                  <a:cxn ang="0">
                    <a:pos x="78" y="70"/>
                  </a:cxn>
                  <a:cxn ang="0">
                    <a:pos x="58" y="86"/>
                  </a:cxn>
                  <a:cxn ang="0">
                    <a:pos x="37" y="91"/>
                  </a:cxn>
                  <a:cxn ang="0">
                    <a:pos x="15" y="104"/>
                  </a:cxn>
                  <a:cxn ang="0">
                    <a:pos x="19" y="127"/>
                  </a:cxn>
                </a:cxnLst>
                <a:rect l="0" t="0" r="r" b="b"/>
                <a:pathLst>
                  <a:path w="316" h="439">
                    <a:moveTo>
                      <a:pt x="19" y="127"/>
                    </a:moveTo>
                    <a:cubicBezTo>
                      <a:pt x="34" y="131"/>
                      <a:pt x="26" y="135"/>
                      <a:pt x="26" y="135"/>
                    </a:cubicBezTo>
                    <a:cubicBezTo>
                      <a:pt x="20" y="141"/>
                      <a:pt x="30" y="145"/>
                      <a:pt x="31" y="137"/>
                    </a:cubicBezTo>
                    <a:cubicBezTo>
                      <a:pt x="37" y="131"/>
                      <a:pt x="44" y="135"/>
                      <a:pt x="44" y="135"/>
                    </a:cubicBezTo>
                    <a:cubicBezTo>
                      <a:pt x="44" y="138"/>
                      <a:pt x="33" y="144"/>
                      <a:pt x="37" y="155"/>
                    </a:cubicBezTo>
                    <a:cubicBezTo>
                      <a:pt x="32" y="180"/>
                      <a:pt x="40" y="180"/>
                      <a:pt x="40" y="180"/>
                    </a:cubicBezTo>
                    <a:cubicBezTo>
                      <a:pt x="50" y="182"/>
                      <a:pt x="51" y="193"/>
                      <a:pt x="51" y="193"/>
                    </a:cubicBezTo>
                    <a:cubicBezTo>
                      <a:pt x="55" y="202"/>
                      <a:pt x="48" y="205"/>
                      <a:pt x="48" y="205"/>
                    </a:cubicBezTo>
                    <a:cubicBezTo>
                      <a:pt x="40" y="206"/>
                      <a:pt x="48" y="220"/>
                      <a:pt x="48" y="220"/>
                    </a:cubicBezTo>
                    <a:cubicBezTo>
                      <a:pt x="55" y="237"/>
                      <a:pt x="34" y="230"/>
                      <a:pt x="34" y="230"/>
                    </a:cubicBezTo>
                    <a:cubicBezTo>
                      <a:pt x="21" y="215"/>
                      <a:pt x="14" y="226"/>
                      <a:pt x="14" y="226"/>
                    </a:cubicBezTo>
                    <a:cubicBezTo>
                      <a:pt x="5" y="237"/>
                      <a:pt x="14" y="244"/>
                      <a:pt x="14" y="244"/>
                    </a:cubicBezTo>
                    <a:cubicBezTo>
                      <a:pt x="24" y="252"/>
                      <a:pt x="14" y="255"/>
                      <a:pt x="14" y="255"/>
                    </a:cubicBezTo>
                    <a:cubicBezTo>
                      <a:pt x="0" y="257"/>
                      <a:pt x="15" y="270"/>
                      <a:pt x="15" y="270"/>
                    </a:cubicBezTo>
                    <a:cubicBezTo>
                      <a:pt x="16" y="279"/>
                      <a:pt x="21" y="278"/>
                      <a:pt x="21" y="278"/>
                    </a:cubicBezTo>
                    <a:cubicBezTo>
                      <a:pt x="28" y="278"/>
                      <a:pt x="29" y="289"/>
                      <a:pt x="29" y="289"/>
                    </a:cubicBezTo>
                    <a:cubicBezTo>
                      <a:pt x="33" y="297"/>
                      <a:pt x="39" y="308"/>
                      <a:pt x="39" y="308"/>
                    </a:cubicBezTo>
                    <a:cubicBezTo>
                      <a:pt x="49" y="305"/>
                      <a:pt x="54" y="314"/>
                      <a:pt x="54" y="314"/>
                    </a:cubicBezTo>
                    <a:cubicBezTo>
                      <a:pt x="58" y="321"/>
                      <a:pt x="62" y="308"/>
                      <a:pt x="69" y="319"/>
                    </a:cubicBezTo>
                    <a:cubicBezTo>
                      <a:pt x="77" y="320"/>
                      <a:pt x="85" y="330"/>
                      <a:pt x="85" y="330"/>
                    </a:cubicBezTo>
                    <a:cubicBezTo>
                      <a:pt x="103" y="329"/>
                      <a:pt x="97" y="340"/>
                      <a:pt x="97" y="340"/>
                    </a:cubicBezTo>
                    <a:cubicBezTo>
                      <a:pt x="79" y="344"/>
                      <a:pt x="91" y="347"/>
                      <a:pt x="91" y="347"/>
                    </a:cubicBezTo>
                    <a:cubicBezTo>
                      <a:pt x="91" y="347"/>
                      <a:pt x="99" y="351"/>
                      <a:pt x="85" y="354"/>
                    </a:cubicBezTo>
                    <a:cubicBezTo>
                      <a:pt x="78" y="353"/>
                      <a:pt x="87" y="365"/>
                      <a:pt x="75" y="361"/>
                    </a:cubicBezTo>
                    <a:cubicBezTo>
                      <a:pt x="54" y="363"/>
                      <a:pt x="65" y="373"/>
                      <a:pt x="65" y="373"/>
                    </a:cubicBezTo>
                    <a:cubicBezTo>
                      <a:pt x="70" y="380"/>
                      <a:pt x="59" y="385"/>
                      <a:pt x="59" y="385"/>
                    </a:cubicBezTo>
                    <a:cubicBezTo>
                      <a:pt x="78" y="389"/>
                      <a:pt x="78" y="405"/>
                      <a:pt x="78" y="405"/>
                    </a:cubicBezTo>
                    <a:cubicBezTo>
                      <a:pt x="99" y="405"/>
                      <a:pt x="94" y="415"/>
                      <a:pt x="94" y="415"/>
                    </a:cubicBezTo>
                    <a:cubicBezTo>
                      <a:pt x="96" y="422"/>
                      <a:pt x="89" y="423"/>
                      <a:pt x="89" y="423"/>
                    </a:cubicBezTo>
                    <a:cubicBezTo>
                      <a:pt x="72" y="426"/>
                      <a:pt x="87" y="439"/>
                      <a:pt x="87" y="439"/>
                    </a:cubicBezTo>
                    <a:cubicBezTo>
                      <a:pt x="89" y="437"/>
                      <a:pt x="92" y="435"/>
                      <a:pt x="95" y="434"/>
                    </a:cubicBezTo>
                    <a:cubicBezTo>
                      <a:pt x="95" y="434"/>
                      <a:pt x="110" y="418"/>
                      <a:pt x="123" y="434"/>
                    </a:cubicBezTo>
                    <a:cubicBezTo>
                      <a:pt x="123" y="434"/>
                      <a:pt x="130" y="415"/>
                      <a:pt x="150" y="395"/>
                    </a:cubicBezTo>
                    <a:cubicBezTo>
                      <a:pt x="180" y="397"/>
                      <a:pt x="191" y="384"/>
                      <a:pt x="220" y="389"/>
                    </a:cubicBezTo>
                    <a:cubicBezTo>
                      <a:pt x="220" y="389"/>
                      <a:pt x="224" y="387"/>
                      <a:pt x="230" y="384"/>
                    </a:cubicBezTo>
                    <a:cubicBezTo>
                      <a:pt x="230" y="372"/>
                      <a:pt x="221" y="366"/>
                      <a:pt x="230" y="358"/>
                    </a:cubicBezTo>
                    <a:cubicBezTo>
                      <a:pt x="237" y="355"/>
                      <a:pt x="242" y="345"/>
                      <a:pt x="230" y="346"/>
                    </a:cubicBezTo>
                    <a:cubicBezTo>
                      <a:pt x="220" y="347"/>
                      <a:pt x="229" y="331"/>
                      <a:pt x="229" y="331"/>
                    </a:cubicBezTo>
                    <a:cubicBezTo>
                      <a:pt x="233" y="325"/>
                      <a:pt x="224" y="299"/>
                      <a:pt x="238" y="288"/>
                    </a:cubicBezTo>
                    <a:cubicBezTo>
                      <a:pt x="249" y="279"/>
                      <a:pt x="254" y="285"/>
                      <a:pt x="265" y="281"/>
                    </a:cubicBezTo>
                    <a:cubicBezTo>
                      <a:pt x="278" y="275"/>
                      <a:pt x="268" y="268"/>
                      <a:pt x="278" y="269"/>
                    </a:cubicBezTo>
                    <a:cubicBezTo>
                      <a:pt x="288" y="270"/>
                      <a:pt x="285" y="255"/>
                      <a:pt x="285" y="255"/>
                    </a:cubicBezTo>
                    <a:cubicBezTo>
                      <a:pt x="283" y="230"/>
                      <a:pt x="303" y="234"/>
                      <a:pt x="303" y="234"/>
                    </a:cubicBezTo>
                    <a:cubicBezTo>
                      <a:pt x="306" y="234"/>
                      <a:pt x="309" y="235"/>
                      <a:pt x="312" y="235"/>
                    </a:cubicBezTo>
                    <a:cubicBezTo>
                      <a:pt x="312" y="235"/>
                      <a:pt x="312" y="235"/>
                      <a:pt x="312" y="235"/>
                    </a:cubicBezTo>
                    <a:cubicBezTo>
                      <a:pt x="312" y="223"/>
                      <a:pt x="312" y="223"/>
                      <a:pt x="312" y="223"/>
                    </a:cubicBezTo>
                    <a:cubicBezTo>
                      <a:pt x="312" y="223"/>
                      <a:pt x="312" y="223"/>
                      <a:pt x="312" y="223"/>
                    </a:cubicBezTo>
                    <a:cubicBezTo>
                      <a:pt x="312" y="223"/>
                      <a:pt x="316" y="208"/>
                      <a:pt x="296" y="207"/>
                    </a:cubicBezTo>
                    <a:cubicBezTo>
                      <a:pt x="296" y="207"/>
                      <a:pt x="283" y="212"/>
                      <a:pt x="279" y="201"/>
                    </a:cubicBezTo>
                    <a:cubicBezTo>
                      <a:pt x="279" y="201"/>
                      <a:pt x="289" y="193"/>
                      <a:pt x="253" y="188"/>
                    </a:cubicBezTo>
                    <a:cubicBezTo>
                      <a:pt x="253" y="188"/>
                      <a:pt x="257" y="172"/>
                      <a:pt x="231" y="149"/>
                    </a:cubicBezTo>
                    <a:cubicBezTo>
                      <a:pt x="231" y="149"/>
                      <a:pt x="233" y="141"/>
                      <a:pt x="215" y="140"/>
                    </a:cubicBezTo>
                    <a:cubicBezTo>
                      <a:pt x="216" y="124"/>
                      <a:pt x="205" y="130"/>
                      <a:pt x="206" y="117"/>
                    </a:cubicBezTo>
                    <a:cubicBezTo>
                      <a:pt x="206" y="117"/>
                      <a:pt x="198" y="113"/>
                      <a:pt x="204" y="96"/>
                    </a:cubicBezTo>
                    <a:cubicBezTo>
                      <a:pt x="211" y="92"/>
                      <a:pt x="198" y="88"/>
                      <a:pt x="202" y="83"/>
                    </a:cubicBezTo>
                    <a:cubicBezTo>
                      <a:pt x="202" y="83"/>
                      <a:pt x="214" y="81"/>
                      <a:pt x="195" y="67"/>
                    </a:cubicBezTo>
                    <a:cubicBezTo>
                      <a:pt x="195" y="67"/>
                      <a:pt x="198" y="54"/>
                      <a:pt x="181" y="54"/>
                    </a:cubicBezTo>
                    <a:cubicBezTo>
                      <a:pt x="181" y="54"/>
                      <a:pt x="159" y="55"/>
                      <a:pt x="172" y="46"/>
                    </a:cubicBezTo>
                    <a:cubicBezTo>
                      <a:pt x="182" y="43"/>
                      <a:pt x="170" y="39"/>
                      <a:pt x="172" y="30"/>
                    </a:cubicBezTo>
                    <a:cubicBezTo>
                      <a:pt x="172" y="30"/>
                      <a:pt x="175" y="11"/>
                      <a:pt x="161" y="18"/>
                    </a:cubicBezTo>
                    <a:cubicBezTo>
                      <a:pt x="161" y="18"/>
                      <a:pt x="151" y="20"/>
                      <a:pt x="153" y="14"/>
                    </a:cubicBezTo>
                    <a:cubicBezTo>
                      <a:pt x="153" y="14"/>
                      <a:pt x="155" y="7"/>
                      <a:pt x="145" y="6"/>
                    </a:cubicBezTo>
                    <a:cubicBezTo>
                      <a:pt x="138" y="11"/>
                      <a:pt x="122" y="9"/>
                      <a:pt x="122" y="9"/>
                    </a:cubicBezTo>
                    <a:cubicBezTo>
                      <a:pt x="111" y="0"/>
                      <a:pt x="106" y="14"/>
                      <a:pt x="106" y="14"/>
                    </a:cubicBezTo>
                    <a:cubicBezTo>
                      <a:pt x="103" y="20"/>
                      <a:pt x="117" y="12"/>
                      <a:pt x="117" y="19"/>
                    </a:cubicBezTo>
                    <a:cubicBezTo>
                      <a:pt x="117" y="28"/>
                      <a:pt x="102" y="33"/>
                      <a:pt x="102" y="33"/>
                    </a:cubicBezTo>
                    <a:cubicBezTo>
                      <a:pt x="84" y="47"/>
                      <a:pt x="84" y="55"/>
                      <a:pt x="84" y="55"/>
                    </a:cubicBezTo>
                    <a:cubicBezTo>
                      <a:pt x="90" y="66"/>
                      <a:pt x="78" y="70"/>
                      <a:pt x="78" y="70"/>
                    </a:cubicBezTo>
                    <a:cubicBezTo>
                      <a:pt x="65" y="76"/>
                      <a:pt x="70" y="87"/>
                      <a:pt x="70" y="87"/>
                    </a:cubicBezTo>
                    <a:cubicBezTo>
                      <a:pt x="64" y="80"/>
                      <a:pt x="58" y="86"/>
                      <a:pt x="58" y="86"/>
                    </a:cubicBezTo>
                    <a:cubicBezTo>
                      <a:pt x="47" y="91"/>
                      <a:pt x="52" y="97"/>
                      <a:pt x="52" y="97"/>
                    </a:cubicBezTo>
                    <a:cubicBezTo>
                      <a:pt x="44" y="97"/>
                      <a:pt x="37" y="91"/>
                      <a:pt x="37" y="91"/>
                    </a:cubicBezTo>
                    <a:cubicBezTo>
                      <a:pt x="34" y="92"/>
                      <a:pt x="33" y="101"/>
                      <a:pt x="28" y="98"/>
                    </a:cubicBezTo>
                    <a:cubicBezTo>
                      <a:pt x="13" y="91"/>
                      <a:pt x="15" y="104"/>
                      <a:pt x="15" y="104"/>
                    </a:cubicBezTo>
                    <a:cubicBezTo>
                      <a:pt x="14" y="113"/>
                      <a:pt x="22" y="110"/>
                      <a:pt x="19" y="127"/>
                    </a:cubicBezTo>
                    <a:cubicBezTo>
                      <a:pt x="19" y="127"/>
                      <a:pt x="19" y="127"/>
                      <a:pt x="19" y="127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79" name="Freeform 47">
                <a:extLst>
                  <a:ext uri="{FF2B5EF4-FFF2-40B4-BE49-F238E27FC236}">
                    <a16:creationId xmlns="" xmlns:a16="http://schemas.microsoft.com/office/drawing/2014/main" id="{746B4A60-AA33-4A1C-96E7-DD40B1FC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200" y="2150539"/>
                <a:ext cx="914175" cy="1045471"/>
              </a:xfrm>
              <a:custGeom>
                <a:avLst/>
                <a:gdLst/>
                <a:ahLst/>
                <a:cxnLst>
                  <a:cxn ang="0">
                    <a:pos x="45" y="33"/>
                  </a:cxn>
                  <a:cxn ang="0">
                    <a:pos x="56" y="70"/>
                  </a:cxn>
                  <a:cxn ang="0">
                    <a:pos x="45" y="88"/>
                  </a:cxn>
                  <a:cxn ang="0">
                    <a:pos x="18" y="112"/>
                  </a:cxn>
                  <a:cxn ang="0">
                    <a:pos x="23" y="160"/>
                  </a:cxn>
                  <a:cxn ang="0">
                    <a:pos x="11" y="198"/>
                  </a:cxn>
                  <a:cxn ang="0">
                    <a:pos x="4" y="239"/>
                  </a:cxn>
                  <a:cxn ang="0">
                    <a:pos x="20" y="260"/>
                  </a:cxn>
                  <a:cxn ang="0">
                    <a:pos x="32" y="273"/>
                  </a:cxn>
                  <a:cxn ang="0">
                    <a:pos x="26" y="318"/>
                  </a:cxn>
                  <a:cxn ang="0">
                    <a:pos x="35" y="348"/>
                  </a:cxn>
                  <a:cxn ang="0">
                    <a:pos x="90" y="355"/>
                  </a:cxn>
                  <a:cxn ang="0">
                    <a:pos x="123" y="352"/>
                  </a:cxn>
                  <a:cxn ang="0">
                    <a:pos x="155" y="342"/>
                  </a:cxn>
                  <a:cxn ang="0">
                    <a:pos x="173" y="391"/>
                  </a:cxn>
                  <a:cxn ang="0">
                    <a:pos x="183" y="407"/>
                  </a:cxn>
                  <a:cxn ang="0">
                    <a:pos x="212" y="410"/>
                  </a:cxn>
                  <a:cxn ang="0">
                    <a:pos x="253" y="400"/>
                  </a:cxn>
                  <a:cxn ang="0">
                    <a:pos x="300" y="376"/>
                  </a:cxn>
                  <a:cxn ang="0">
                    <a:pos x="313" y="361"/>
                  </a:cxn>
                  <a:cxn ang="0">
                    <a:pos x="293" y="322"/>
                  </a:cxn>
                  <a:cxn ang="0">
                    <a:pos x="288" y="283"/>
                  </a:cxn>
                  <a:cxn ang="0">
                    <a:pos x="276" y="248"/>
                  </a:cxn>
                  <a:cxn ang="0">
                    <a:pos x="254" y="229"/>
                  </a:cxn>
                  <a:cxn ang="0">
                    <a:pos x="198" y="218"/>
                  </a:cxn>
                  <a:cxn ang="0">
                    <a:pos x="164" y="211"/>
                  </a:cxn>
                  <a:cxn ang="0">
                    <a:pos x="150" y="189"/>
                  </a:cxn>
                  <a:cxn ang="0">
                    <a:pos x="138" y="145"/>
                  </a:cxn>
                  <a:cxn ang="0">
                    <a:pos x="168" y="116"/>
                  </a:cxn>
                  <a:cxn ang="0">
                    <a:pos x="127" y="69"/>
                  </a:cxn>
                  <a:cxn ang="0">
                    <a:pos x="102" y="20"/>
                  </a:cxn>
                  <a:cxn ang="0">
                    <a:pos x="66" y="26"/>
                  </a:cxn>
                  <a:cxn ang="0">
                    <a:pos x="53" y="13"/>
                  </a:cxn>
                </a:cxnLst>
                <a:rect l="0" t="0" r="r" b="b"/>
                <a:pathLst>
                  <a:path w="323" h="419">
                    <a:moveTo>
                      <a:pt x="53" y="13"/>
                    </a:moveTo>
                    <a:cubicBezTo>
                      <a:pt x="48" y="20"/>
                      <a:pt x="45" y="33"/>
                      <a:pt x="45" y="33"/>
                    </a:cubicBezTo>
                    <a:cubicBezTo>
                      <a:pt x="35" y="55"/>
                      <a:pt x="44" y="58"/>
                      <a:pt x="44" y="58"/>
                    </a:cubicBezTo>
                    <a:cubicBezTo>
                      <a:pt x="56" y="62"/>
                      <a:pt x="56" y="70"/>
                      <a:pt x="56" y="70"/>
                    </a:cubicBezTo>
                    <a:cubicBezTo>
                      <a:pt x="57" y="74"/>
                      <a:pt x="44" y="68"/>
                      <a:pt x="47" y="80"/>
                    </a:cubicBezTo>
                    <a:cubicBezTo>
                      <a:pt x="43" y="84"/>
                      <a:pt x="45" y="88"/>
                      <a:pt x="45" y="88"/>
                    </a:cubicBezTo>
                    <a:cubicBezTo>
                      <a:pt x="48" y="99"/>
                      <a:pt x="33" y="96"/>
                      <a:pt x="33" y="96"/>
                    </a:cubicBezTo>
                    <a:cubicBezTo>
                      <a:pt x="22" y="99"/>
                      <a:pt x="18" y="112"/>
                      <a:pt x="18" y="112"/>
                    </a:cubicBezTo>
                    <a:cubicBezTo>
                      <a:pt x="4" y="123"/>
                      <a:pt x="21" y="141"/>
                      <a:pt x="21" y="141"/>
                    </a:cubicBezTo>
                    <a:cubicBezTo>
                      <a:pt x="26" y="141"/>
                      <a:pt x="23" y="160"/>
                      <a:pt x="23" y="160"/>
                    </a:cubicBezTo>
                    <a:cubicBezTo>
                      <a:pt x="31" y="171"/>
                      <a:pt x="18" y="167"/>
                      <a:pt x="19" y="184"/>
                    </a:cubicBezTo>
                    <a:cubicBezTo>
                      <a:pt x="23" y="200"/>
                      <a:pt x="11" y="198"/>
                      <a:pt x="11" y="198"/>
                    </a:cubicBezTo>
                    <a:cubicBezTo>
                      <a:pt x="17" y="215"/>
                      <a:pt x="15" y="225"/>
                      <a:pt x="15" y="225"/>
                    </a:cubicBezTo>
                    <a:cubicBezTo>
                      <a:pt x="13" y="231"/>
                      <a:pt x="1" y="226"/>
                      <a:pt x="4" y="239"/>
                    </a:cubicBezTo>
                    <a:cubicBezTo>
                      <a:pt x="0" y="249"/>
                      <a:pt x="11" y="252"/>
                      <a:pt x="11" y="252"/>
                    </a:cubicBezTo>
                    <a:cubicBezTo>
                      <a:pt x="17" y="249"/>
                      <a:pt x="13" y="261"/>
                      <a:pt x="20" y="260"/>
                    </a:cubicBezTo>
                    <a:cubicBezTo>
                      <a:pt x="26" y="260"/>
                      <a:pt x="23" y="253"/>
                      <a:pt x="32" y="254"/>
                    </a:cubicBezTo>
                    <a:cubicBezTo>
                      <a:pt x="22" y="267"/>
                      <a:pt x="32" y="273"/>
                      <a:pt x="32" y="273"/>
                    </a:cubicBezTo>
                    <a:cubicBezTo>
                      <a:pt x="31" y="283"/>
                      <a:pt x="22" y="285"/>
                      <a:pt x="23" y="293"/>
                    </a:cubicBezTo>
                    <a:cubicBezTo>
                      <a:pt x="22" y="300"/>
                      <a:pt x="32" y="308"/>
                      <a:pt x="26" y="318"/>
                    </a:cubicBezTo>
                    <a:cubicBezTo>
                      <a:pt x="26" y="336"/>
                      <a:pt x="18" y="348"/>
                      <a:pt x="18" y="348"/>
                    </a:cubicBezTo>
                    <a:cubicBezTo>
                      <a:pt x="32" y="355"/>
                      <a:pt x="35" y="348"/>
                      <a:pt x="35" y="348"/>
                    </a:cubicBezTo>
                    <a:cubicBezTo>
                      <a:pt x="41" y="341"/>
                      <a:pt x="55" y="352"/>
                      <a:pt x="55" y="352"/>
                    </a:cubicBezTo>
                    <a:cubicBezTo>
                      <a:pt x="59" y="355"/>
                      <a:pt x="84" y="351"/>
                      <a:pt x="90" y="355"/>
                    </a:cubicBezTo>
                    <a:cubicBezTo>
                      <a:pt x="107" y="359"/>
                      <a:pt x="107" y="352"/>
                      <a:pt x="107" y="352"/>
                    </a:cubicBezTo>
                    <a:cubicBezTo>
                      <a:pt x="115" y="339"/>
                      <a:pt x="123" y="352"/>
                      <a:pt x="123" y="352"/>
                    </a:cubicBezTo>
                    <a:cubicBezTo>
                      <a:pt x="133" y="361"/>
                      <a:pt x="138" y="352"/>
                      <a:pt x="138" y="352"/>
                    </a:cubicBezTo>
                    <a:cubicBezTo>
                      <a:pt x="139" y="341"/>
                      <a:pt x="155" y="342"/>
                      <a:pt x="155" y="342"/>
                    </a:cubicBezTo>
                    <a:cubicBezTo>
                      <a:pt x="154" y="366"/>
                      <a:pt x="165" y="369"/>
                      <a:pt x="165" y="369"/>
                    </a:cubicBezTo>
                    <a:cubicBezTo>
                      <a:pt x="172" y="377"/>
                      <a:pt x="173" y="391"/>
                      <a:pt x="173" y="391"/>
                    </a:cubicBezTo>
                    <a:cubicBezTo>
                      <a:pt x="180" y="388"/>
                      <a:pt x="180" y="398"/>
                      <a:pt x="180" y="398"/>
                    </a:cubicBezTo>
                    <a:cubicBezTo>
                      <a:pt x="193" y="403"/>
                      <a:pt x="183" y="407"/>
                      <a:pt x="183" y="407"/>
                    </a:cubicBezTo>
                    <a:cubicBezTo>
                      <a:pt x="178" y="418"/>
                      <a:pt x="191" y="417"/>
                      <a:pt x="191" y="417"/>
                    </a:cubicBezTo>
                    <a:cubicBezTo>
                      <a:pt x="205" y="419"/>
                      <a:pt x="212" y="410"/>
                      <a:pt x="212" y="410"/>
                    </a:cubicBezTo>
                    <a:cubicBezTo>
                      <a:pt x="224" y="403"/>
                      <a:pt x="235" y="409"/>
                      <a:pt x="235" y="409"/>
                    </a:cubicBezTo>
                    <a:cubicBezTo>
                      <a:pt x="242" y="399"/>
                      <a:pt x="253" y="400"/>
                      <a:pt x="253" y="400"/>
                    </a:cubicBezTo>
                    <a:cubicBezTo>
                      <a:pt x="258" y="388"/>
                      <a:pt x="272" y="392"/>
                      <a:pt x="272" y="392"/>
                    </a:cubicBezTo>
                    <a:cubicBezTo>
                      <a:pt x="275" y="377"/>
                      <a:pt x="296" y="370"/>
                      <a:pt x="300" y="376"/>
                    </a:cubicBezTo>
                    <a:cubicBezTo>
                      <a:pt x="304" y="370"/>
                      <a:pt x="323" y="378"/>
                      <a:pt x="323" y="364"/>
                    </a:cubicBezTo>
                    <a:cubicBezTo>
                      <a:pt x="318" y="364"/>
                      <a:pt x="313" y="361"/>
                      <a:pt x="313" y="361"/>
                    </a:cubicBezTo>
                    <a:cubicBezTo>
                      <a:pt x="312" y="341"/>
                      <a:pt x="303" y="344"/>
                      <a:pt x="303" y="344"/>
                    </a:cubicBezTo>
                    <a:cubicBezTo>
                      <a:pt x="290" y="341"/>
                      <a:pt x="293" y="322"/>
                      <a:pt x="293" y="322"/>
                    </a:cubicBezTo>
                    <a:cubicBezTo>
                      <a:pt x="281" y="311"/>
                      <a:pt x="297" y="315"/>
                      <a:pt x="296" y="300"/>
                    </a:cubicBezTo>
                    <a:cubicBezTo>
                      <a:pt x="296" y="289"/>
                      <a:pt x="287" y="287"/>
                      <a:pt x="288" y="283"/>
                    </a:cubicBezTo>
                    <a:cubicBezTo>
                      <a:pt x="279" y="276"/>
                      <a:pt x="279" y="263"/>
                      <a:pt x="279" y="263"/>
                    </a:cubicBezTo>
                    <a:cubicBezTo>
                      <a:pt x="269" y="255"/>
                      <a:pt x="276" y="248"/>
                      <a:pt x="276" y="248"/>
                    </a:cubicBezTo>
                    <a:cubicBezTo>
                      <a:pt x="285" y="240"/>
                      <a:pt x="268" y="242"/>
                      <a:pt x="268" y="242"/>
                    </a:cubicBezTo>
                    <a:cubicBezTo>
                      <a:pt x="257" y="248"/>
                      <a:pt x="254" y="229"/>
                      <a:pt x="254" y="229"/>
                    </a:cubicBezTo>
                    <a:cubicBezTo>
                      <a:pt x="254" y="205"/>
                      <a:pt x="231" y="215"/>
                      <a:pt x="231" y="215"/>
                    </a:cubicBezTo>
                    <a:cubicBezTo>
                      <a:pt x="215" y="227"/>
                      <a:pt x="198" y="218"/>
                      <a:pt x="198" y="218"/>
                    </a:cubicBezTo>
                    <a:cubicBezTo>
                      <a:pt x="192" y="207"/>
                      <a:pt x="180" y="211"/>
                      <a:pt x="180" y="211"/>
                    </a:cubicBezTo>
                    <a:cubicBezTo>
                      <a:pt x="172" y="202"/>
                      <a:pt x="164" y="211"/>
                      <a:pt x="164" y="211"/>
                    </a:cubicBezTo>
                    <a:cubicBezTo>
                      <a:pt x="139" y="217"/>
                      <a:pt x="154" y="205"/>
                      <a:pt x="154" y="205"/>
                    </a:cubicBezTo>
                    <a:cubicBezTo>
                      <a:pt x="164" y="187"/>
                      <a:pt x="150" y="189"/>
                      <a:pt x="150" y="189"/>
                    </a:cubicBezTo>
                    <a:cubicBezTo>
                      <a:pt x="144" y="190"/>
                      <a:pt x="149" y="168"/>
                      <a:pt x="149" y="168"/>
                    </a:cubicBezTo>
                    <a:cubicBezTo>
                      <a:pt x="149" y="155"/>
                      <a:pt x="138" y="145"/>
                      <a:pt x="138" y="145"/>
                    </a:cubicBezTo>
                    <a:cubicBezTo>
                      <a:pt x="124" y="134"/>
                      <a:pt x="150" y="128"/>
                      <a:pt x="150" y="128"/>
                    </a:cubicBezTo>
                    <a:cubicBezTo>
                      <a:pt x="169" y="128"/>
                      <a:pt x="168" y="116"/>
                      <a:pt x="168" y="116"/>
                    </a:cubicBezTo>
                    <a:cubicBezTo>
                      <a:pt x="169" y="106"/>
                      <a:pt x="149" y="95"/>
                      <a:pt x="149" y="95"/>
                    </a:cubicBezTo>
                    <a:cubicBezTo>
                      <a:pt x="129" y="84"/>
                      <a:pt x="127" y="69"/>
                      <a:pt x="127" y="69"/>
                    </a:cubicBezTo>
                    <a:cubicBezTo>
                      <a:pt x="118" y="55"/>
                      <a:pt x="139" y="51"/>
                      <a:pt x="119" y="40"/>
                    </a:cubicBezTo>
                    <a:cubicBezTo>
                      <a:pt x="109" y="40"/>
                      <a:pt x="102" y="20"/>
                      <a:pt x="102" y="20"/>
                    </a:cubicBezTo>
                    <a:cubicBezTo>
                      <a:pt x="92" y="0"/>
                      <a:pt x="84" y="13"/>
                      <a:pt x="84" y="13"/>
                    </a:cubicBezTo>
                    <a:cubicBezTo>
                      <a:pt x="73" y="13"/>
                      <a:pt x="66" y="26"/>
                      <a:pt x="66" y="26"/>
                    </a:cubicBezTo>
                    <a:cubicBezTo>
                      <a:pt x="58" y="29"/>
                      <a:pt x="68" y="10"/>
                      <a:pt x="53" y="13"/>
                    </a:cubicBezTo>
                    <a:cubicBezTo>
                      <a:pt x="53" y="13"/>
                      <a:pt x="53" y="13"/>
                      <a:pt x="53" y="13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80" name="Freeform 48">
                <a:extLst>
                  <a:ext uri="{FF2B5EF4-FFF2-40B4-BE49-F238E27FC236}">
                    <a16:creationId xmlns="" xmlns:a16="http://schemas.microsoft.com/office/drawing/2014/main" id="{39A1589E-D189-4DEA-9B54-9A2D82BB3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119" y="2170624"/>
                <a:ext cx="938291" cy="953445"/>
              </a:xfrm>
              <a:custGeom>
                <a:avLst/>
                <a:gdLst>
                  <a:gd name="T0" fmla="*/ 2147483646 w 331"/>
                  <a:gd name="T1" fmla="*/ 2147483646 h 381"/>
                  <a:gd name="T2" fmla="*/ 2147483646 w 331"/>
                  <a:gd name="T3" fmla="*/ 2147483646 h 381"/>
                  <a:gd name="T4" fmla="*/ 2147483646 w 331"/>
                  <a:gd name="T5" fmla="*/ 2147483646 h 381"/>
                  <a:gd name="T6" fmla="*/ 2147483646 w 331"/>
                  <a:gd name="T7" fmla="*/ 2147483646 h 381"/>
                  <a:gd name="T8" fmla="*/ 2147483646 w 331"/>
                  <a:gd name="T9" fmla="*/ 2147483646 h 381"/>
                  <a:gd name="T10" fmla="*/ 2147483646 w 331"/>
                  <a:gd name="T11" fmla="*/ 2147483646 h 381"/>
                  <a:gd name="T12" fmla="*/ 2147483646 w 331"/>
                  <a:gd name="T13" fmla="*/ 2147483646 h 381"/>
                  <a:gd name="T14" fmla="*/ 2147483646 w 331"/>
                  <a:gd name="T15" fmla="*/ 2147483646 h 381"/>
                  <a:gd name="T16" fmla="*/ 2147483646 w 331"/>
                  <a:gd name="T17" fmla="*/ 2147483646 h 381"/>
                  <a:gd name="T18" fmla="*/ 2147483646 w 331"/>
                  <a:gd name="T19" fmla="*/ 2147483646 h 381"/>
                  <a:gd name="T20" fmla="*/ 2147483646 w 331"/>
                  <a:gd name="T21" fmla="*/ 2147483646 h 381"/>
                  <a:gd name="T22" fmla="*/ 2147483646 w 331"/>
                  <a:gd name="T23" fmla="*/ 2147483646 h 381"/>
                  <a:gd name="T24" fmla="*/ 2147483646 w 331"/>
                  <a:gd name="T25" fmla="*/ 2147483646 h 381"/>
                  <a:gd name="T26" fmla="*/ 2147483646 w 331"/>
                  <a:gd name="T27" fmla="*/ 2147483646 h 381"/>
                  <a:gd name="T28" fmla="*/ 2147483646 w 331"/>
                  <a:gd name="T29" fmla="*/ 2147483646 h 381"/>
                  <a:gd name="T30" fmla="*/ 2147483646 w 331"/>
                  <a:gd name="T31" fmla="*/ 2147483646 h 381"/>
                  <a:gd name="T32" fmla="*/ 2147483646 w 331"/>
                  <a:gd name="T33" fmla="*/ 2147483646 h 381"/>
                  <a:gd name="T34" fmla="*/ 2147483646 w 331"/>
                  <a:gd name="T35" fmla="*/ 2147483646 h 381"/>
                  <a:gd name="T36" fmla="*/ 2147483646 w 331"/>
                  <a:gd name="T37" fmla="*/ 2147483646 h 381"/>
                  <a:gd name="T38" fmla="*/ 2147483646 w 331"/>
                  <a:gd name="T39" fmla="*/ 2147483646 h 381"/>
                  <a:gd name="T40" fmla="*/ 2147483646 w 331"/>
                  <a:gd name="T41" fmla="*/ 2147483646 h 381"/>
                  <a:gd name="T42" fmla="*/ 2147483646 w 331"/>
                  <a:gd name="T43" fmla="*/ 2147483646 h 381"/>
                  <a:gd name="T44" fmla="*/ 2147483646 w 331"/>
                  <a:gd name="T45" fmla="*/ 2147483646 h 381"/>
                  <a:gd name="T46" fmla="*/ 2147483646 w 331"/>
                  <a:gd name="T47" fmla="*/ 2147483646 h 381"/>
                  <a:gd name="T48" fmla="*/ 2147483646 w 331"/>
                  <a:gd name="T49" fmla="*/ 2147483646 h 381"/>
                  <a:gd name="T50" fmla="*/ 2147483646 w 331"/>
                  <a:gd name="T51" fmla="*/ 2147483646 h 381"/>
                  <a:gd name="T52" fmla="*/ 2147483646 w 331"/>
                  <a:gd name="T53" fmla="*/ 2147483646 h 381"/>
                  <a:gd name="T54" fmla="*/ 2147483646 w 331"/>
                  <a:gd name="T55" fmla="*/ 2147483646 h 381"/>
                  <a:gd name="T56" fmla="*/ 2147483646 w 331"/>
                  <a:gd name="T57" fmla="*/ 2147483646 h 381"/>
                  <a:gd name="T58" fmla="*/ 2147483646 w 331"/>
                  <a:gd name="T59" fmla="*/ 2147483646 h 381"/>
                  <a:gd name="T60" fmla="*/ 2147483646 w 331"/>
                  <a:gd name="T61" fmla="*/ 2147483646 h 381"/>
                  <a:gd name="T62" fmla="*/ 2147483646 w 331"/>
                  <a:gd name="T63" fmla="*/ 2147483646 h 381"/>
                  <a:gd name="T64" fmla="*/ 2147483646 w 331"/>
                  <a:gd name="T65" fmla="*/ 2147483646 h 381"/>
                  <a:gd name="T66" fmla="*/ 2147483646 w 331"/>
                  <a:gd name="T67" fmla="*/ 2147483646 h 381"/>
                  <a:gd name="T68" fmla="*/ 2147483646 w 331"/>
                  <a:gd name="T69" fmla="*/ 2147483646 h 381"/>
                  <a:gd name="T70" fmla="*/ 2147483646 w 331"/>
                  <a:gd name="T71" fmla="*/ 2147483646 h 381"/>
                  <a:gd name="T72" fmla="*/ 2147483646 w 331"/>
                  <a:gd name="T73" fmla="*/ 2147483646 h 381"/>
                  <a:gd name="T74" fmla="*/ 2147483646 w 331"/>
                  <a:gd name="T75" fmla="*/ 2147483646 h 381"/>
                  <a:gd name="T76" fmla="*/ 2147483646 w 331"/>
                  <a:gd name="T77" fmla="*/ 2147483646 h 381"/>
                  <a:gd name="T78" fmla="*/ 2147483646 w 331"/>
                  <a:gd name="T79" fmla="*/ 2147483646 h 381"/>
                  <a:gd name="T80" fmla="*/ 2147483646 w 331"/>
                  <a:gd name="T81" fmla="*/ 2147483646 h 381"/>
                  <a:gd name="T82" fmla="*/ 2147483646 w 331"/>
                  <a:gd name="T83" fmla="*/ 2147483646 h 381"/>
                  <a:gd name="T84" fmla="*/ 2147483646 w 331"/>
                  <a:gd name="T85" fmla="*/ 2147483646 h 381"/>
                  <a:gd name="T86" fmla="*/ 2147483646 w 331"/>
                  <a:gd name="T87" fmla="*/ 2147483646 h 381"/>
                  <a:gd name="T88" fmla="*/ 2147483646 w 331"/>
                  <a:gd name="T89" fmla="*/ 2147483646 h 381"/>
                  <a:gd name="T90" fmla="*/ 2147483646 w 331"/>
                  <a:gd name="T91" fmla="*/ 2147483646 h 381"/>
                  <a:gd name="T92" fmla="*/ 2147483646 w 331"/>
                  <a:gd name="T93" fmla="*/ 2147483646 h 381"/>
                  <a:gd name="T94" fmla="*/ 2147483646 w 331"/>
                  <a:gd name="T95" fmla="*/ 2147483646 h 381"/>
                  <a:gd name="T96" fmla="*/ 2147483646 w 331"/>
                  <a:gd name="T97" fmla="*/ 2147483646 h 381"/>
                  <a:gd name="T98" fmla="*/ 2147483646 w 331"/>
                  <a:gd name="T99" fmla="*/ 2147483646 h 381"/>
                  <a:gd name="T100" fmla="*/ 2147483646 w 331"/>
                  <a:gd name="T101" fmla="*/ 2147483646 h 381"/>
                  <a:gd name="T102" fmla="*/ 2147483646 w 331"/>
                  <a:gd name="T103" fmla="*/ 2147483646 h 381"/>
                  <a:gd name="T104" fmla="*/ 2147483646 w 331"/>
                  <a:gd name="T105" fmla="*/ 2147483646 h 381"/>
                  <a:gd name="T106" fmla="*/ 2147483646 w 331"/>
                  <a:gd name="T107" fmla="*/ 2147483646 h 381"/>
                  <a:gd name="T108" fmla="*/ 2147483646 w 331"/>
                  <a:gd name="T109" fmla="*/ 2147483646 h 381"/>
                  <a:gd name="T110" fmla="*/ 2147483646 w 331"/>
                  <a:gd name="T111" fmla="*/ 2147483646 h 381"/>
                  <a:gd name="T112" fmla="*/ 2147483646 w 331"/>
                  <a:gd name="T113" fmla="*/ 2147483646 h 381"/>
                  <a:gd name="T114" fmla="*/ 2147483646 w 331"/>
                  <a:gd name="T115" fmla="*/ 2147483646 h 381"/>
                  <a:gd name="T116" fmla="*/ 2147483646 w 331"/>
                  <a:gd name="T117" fmla="*/ 2147483646 h 381"/>
                  <a:gd name="T118" fmla="*/ 2147483646 w 331"/>
                  <a:gd name="T119" fmla="*/ 2147483646 h 381"/>
                  <a:gd name="T120" fmla="*/ 2147483646 w 331"/>
                  <a:gd name="T121" fmla="*/ 2147483646 h 38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31" h="381">
                    <a:moveTo>
                      <a:pt x="185" y="376"/>
                    </a:moveTo>
                    <a:cubicBezTo>
                      <a:pt x="177" y="374"/>
                      <a:pt x="186" y="360"/>
                      <a:pt x="175" y="364"/>
                    </a:cubicBezTo>
                    <a:cubicBezTo>
                      <a:pt x="159" y="350"/>
                      <a:pt x="176" y="341"/>
                      <a:pt x="176" y="341"/>
                    </a:cubicBezTo>
                    <a:cubicBezTo>
                      <a:pt x="164" y="343"/>
                      <a:pt x="161" y="334"/>
                      <a:pt x="161" y="334"/>
                    </a:cubicBezTo>
                    <a:cubicBezTo>
                      <a:pt x="149" y="317"/>
                      <a:pt x="146" y="335"/>
                      <a:pt x="146" y="335"/>
                    </a:cubicBezTo>
                    <a:cubicBezTo>
                      <a:pt x="146" y="340"/>
                      <a:pt x="136" y="335"/>
                      <a:pt x="131" y="343"/>
                    </a:cubicBezTo>
                    <a:cubicBezTo>
                      <a:pt x="100" y="354"/>
                      <a:pt x="86" y="342"/>
                      <a:pt x="86" y="342"/>
                    </a:cubicBezTo>
                    <a:cubicBezTo>
                      <a:pt x="76" y="338"/>
                      <a:pt x="78" y="324"/>
                      <a:pt x="78" y="324"/>
                    </a:cubicBezTo>
                    <a:cubicBezTo>
                      <a:pt x="78" y="318"/>
                      <a:pt x="73" y="312"/>
                      <a:pt x="73" y="312"/>
                    </a:cubicBezTo>
                    <a:cubicBezTo>
                      <a:pt x="65" y="297"/>
                      <a:pt x="51" y="302"/>
                      <a:pt x="51" y="302"/>
                    </a:cubicBezTo>
                    <a:cubicBezTo>
                      <a:pt x="23" y="306"/>
                      <a:pt x="29" y="295"/>
                      <a:pt x="29" y="295"/>
                    </a:cubicBezTo>
                    <a:cubicBezTo>
                      <a:pt x="36" y="285"/>
                      <a:pt x="25" y="281"/>
                      <a:pt x="25" y="281"/>
                    </a:cubicBezTo>
                    <a:cubicBezTo>
                      <a:pt x="14" y="281"/>
                      <a:pt x="17" y="268"/>
                      <a:pt x="17" y="268"/>
                    </a:cubicBezTo>
                    <a:cubicBezTo>
                      <a:pt x="19" y="256"/>
                      <a:pt x="5" y="258"/>
                      <a:pt x="5" y="258"/>
                    </a:cubicBezTo>
                    <a:cubicBezTo>
                      <a:pt x="5" y="258"/>
                      <a:pt x="5" y="258"/>
                      <a:pt x="5" y="258"/>
                    </a:cubicBezTo>
                    <a:cubicBezTo>
                      <a:pt x="6" y="237"/>
                      <a:pt x="6" y="237"/>
                      <a:pt x="6" y="237"/>
                    </a:cubicBezTo>
                    <a:cubicBezTo>
                      <a:pt x="7" y="207"/>
                      <a:pt x="7" y="207"/>
                      <a:pt x="7" y="207"/>
                    </a:cubicBezTo>
                    <a:cubicBezTo>
                      <a:pt x="7" y="207"/>
                      <a:pt x="7" y="207"/>
                      <a:pt x="7" y="207"/>
                    </a:cubicBezTo>
                    <a:cubicBezTo>
                      <a:pt x="7" y="207"/>
                      <a:pt x="6" y="197"/>
                      <a:pt x="14" y="200"/>
                    </a:cubicBezTo>
                    <a:cubicBezTo>
                      <a:pt x="23" y="182"/>
                      <a:pt x="7" y="182"/>
                      <a:pt x="11" y="163"/>
                    </a:cubicBezTo>
                    <a:cubicBezTo>
                      <a:pt x="11" y="163"/>
                      <a:pt x="0" y="155"/>
                      <a:pt x="14" y="130"/>
                    </a:cubicBezTo>
                    <a:cubicBezTo>
                      <a:pt x="22" y="124"/>
                      <a:pt x="18" y="108"/>
                      <a:pt x="29" y="97"/>
                    </a:cubicBezTo>
                    <a:cubicBezTo>
                      <a:pt x="39" y="92"/>
                      <a:pt x="36" y="83"/>
                      <a:pt x="43" y="82"/>
                    </a:cubicBezTo>
                    <a:cubicBezTo>
                      <a:pt x="43" y="82"/>
                      <a:pt x="53" y="75"/>
                      <a:pt x="52" y="66"/>
                    </a:cubicBezTo>
                    <a:cubicBezTo>
                      <a:pt x="52" y="66"/>
                      <a:pt x="47" y="53"/>
                      <a:pt x="78" y="60"/>
                    </a:cubicBezTo>
                    <a:cubicBezTo>
                      <a:pt x="78" y="60"/>
                      <a:pt x="89" y="75"/>
                      <a:pt x="91" y="59"/>
                    </a:cubicBezTo>
                    <a:cubicBezTo>
                      <a:pt x="91" y="59"/>
                      <a:pt x="97" y="45"/>
                      <a:pt x="131" y="56"/>
                    </a:cubicBezTo>
                    <a:cubicBezTo>
                      <a:pt x="131" y="56"/>
                      <a:pt x="159" y="52"/>
                      <a:pt x="161" y="61"/>
                    </a:cubicBezTo>
                    <a:cubicBezTo>
                      <a:pt x="161" y="61"/>
                      <a:pt x="155" y="71"/>
                      <a:pt x="176" y="65"/>
                    </a:cubicBezTo>
                    <a:cubicBezTo>
                      <a:pt x="176" y="65"/>
                      <a:pt x="183" y="69"/>
                      <a:pt x="203" y="52"/>
                    </a:cubicBezTo>
                    <a:cubicBezTo>
                      <a:pt x="203" y="38"/>
                      <a:pt x="209" y="38"/>
                      <a:pt x="210" y="24"/>
                    </a:cubicBezTo>
                    <a:cubicBezTo>
                      <a:pt x="210" y="24"/>
                      <a:pt x="200" y="7"/>
                      <a:pt x="231" y="16"/>
                    </a:cubicBezTo>
                    <a:cubicBezTo>
                      <a:pt x="231" y="16"/>
                      <a:pt x="249" y="28"/>
                      <a:pt x="257" y="24"/>
                    </a:cubicBezTo>
                    <a:cubicBezTo>
                      <a:pt x="273" y="24"/>
                      <a:pt x="270" y="27"/>
                      <a:pt x="295" y="8"/>
                    </a:cubicBezTo>
                    <a:cubicBezTo>
                      <a:pt x="295" y="8"/>
                      <a:pt x="296" y="0"/>
                      <a:pt x="327" y="4"/>
                    </a:cubicBezTo>
                    <a:cubicBezTo>
                      <a:pt x="322" y="11"/>
                      <a:pt x="319" y="24"/>
                      <a:pt x="319" y="24"/>
                    </a:cubicBezTo>
                    <a:cubicBezTo>
                      <a:pt x="309" y="46"/>
                      <a:pt x="318" y="49"/>
                      <a:pt x="318" y="49"/>
                    </a:cubicBezTo>
                    <a:cubicBezTo>
                      <a:pt x="330" y="53"/>
                      <a:pt x="330" y="61"/>
                      <a:pt x="330" y="61"/>
                    </a:cubicBezTo>
                    <a:cubicBezTo>
                      <a:pt x="331" y="65"/>
                      <a:pt x="318" y="59"/>
                      <a:pt x="321" y="71"/>
                    </a:cubicBezTo>
                    <a:cubicBezTo>
                      <a:pt x="317" y="75"/>
                      <a:pt x="319" y="79"/>
                      <a:pt x="319" y="79"/>
                    </a:cubicBezTo>
                    <a:cubicBezTo>
                      <a:pt x="322" y="90"/>
                      <a:pt x="307" y="87"/>
                      <a:pt x="307" y="87"/>
                    </a:cubicBezTo>
                    <a:cubicBezTo>
                      <a:pt x="296" y="90"/>
                      <a:pt x="292" y="103"/>
                      <a:pt x="292" y="103"/>
                    </a:cubicBezTo>
                    <a:cubicBezTo>
                      <a:pt x="278" y="114"/>
                      <a:pt x="295" y="132"/>
                      <a:pt x="295" y="132"/>
                    </a:cubicBezTo>
                    <a:cubicBezTo>
                      <a:pt x="300" y="132"/>
                      <a:pt x="297" y="151"/>
                      <a:pt x="297" y="151"/>
                    </a:cubicBezTo>
                    <a:cubicBezTo>
                      <a:pt x="305" y="162"/>
                      <a:pt x="292" y="158"/>
                      <a:pt x="293" y="175"/>
                    </a:cubicBezTo>
                    <a:cubicBezTo>
                      <a:pt x="297" y="191"/>
                      <a:pt x="285" y="189"/>
                      <a:pt x="285" y="189"/>
                    </a:cubicBezTo>
                    <a:cubicBezTo>
                      <a:pt x="291" y="206"/>
                      <a:pt x="289" y="216"/>
                      <a:pt x="289" y="216"/>
                    </a:cubicBezTo>
                    <a:cubicBezTo>
                      <a:pt x="287" y="222"/>
                      <a:pt x="275" y="217"/>
                      <a:pt x="278" y="230"/>
                    </a:cubicBezTo>
                    <a:cubicBezTo>
                      <a:pt x="274" y="240"/>
                      <a:pt x="285" y="243"/>
                      <a:pt x="285" y="243"/>
                    </a:cubicBezTo>
                    <a:cubicBezTo>
                      <a:pt x="291" y="240"/>
                      <a:pt x="287" y="252"/>
                      <a:pt x="294" y="251"/>
                    </a:cubicBezTo>
                    <a:cubicBezTo>
                      <a:pt x="300" y="251"/>
                      <a:pt x="297" y="244"/>
                      <a:pt x="306" y="245"/>
                    </a:cubicBezTo>
                    <a:cubicBezTo>
                      <a:pt x="296" y="258"/>
                      <a:pt x="306" y="264"/>
                      <a:pt x="306" y="264"/>
                    </a:cubicBezTo>
                    <a:cubicBezTo>
                      <a:pt x="305" y="274"/>
                      <a:pt x="296" y="276"/>
                      <a:pt x="297" y="284"/>
                    </a:cubicBezTo>
                    <a:cubicBezTo>
                      <a:pt x="296" y="291"/>
                      <a:pt x="306" y="299"/>
                      <a:pt x="300" y="309"/>
                    </a:cubicBezTo>
                    <a:cubicBezTo>
                      <a:pt x="300" y="327"/>
                      <a:pt x="292" y="339"/>
                      <a:pt x="292" y="339"/>
                    </a:cubicBezTo>
                    <a:cubicBezTo>
                      <a:pt x="292" y="347"/>
                      <a:pt x="279" y="357"/>
                      <a:pt x="279" y="357"/>
                    </a:cubicBezTo>
                    <a:cubicBezTo>
                      <a:pt x="270" y="371"/>
                      <a:pt x="259" y="368"/>
                      <a:pt x="259" y="368"/>
                    </a:cubicBezTo>
                    <a:cubicBezTo>
                      <a:pt x="237" y="377"/>
                      <a:pt x="227" y="368"/>
                      <a:pt x="227" y="368"/>
                    </a:cubicBezTo>
                    <a:cubicBezTo>
                      <a:pt x="217" y="358"/>
                      <a:pt x="205" y="368"/>
                      <a:pt x="205" y="368"/>
                    </a:cubicBezTo>
                    <a:cubicBezTo>
                      <a:pt x="197" y="381"/>
                      <a:pt x="185" y="376"/>
                      <a:pt x="185" y="376"/>
                    </a:cubicBezTo>
                    <a:cubicBezTo>
                      <a:pt x="185" y="376"/>
                      <a:pt x="185" y="376"/>
                      <a:pt x="185" y="376"/>
                    </a:cubicBezTo>
                    <a:close/>
                  </a:path>
                </a:pathLst>
              </a:custGeom>
              <a:solidFill>
                <a:srgbClr val="00B050"/>
              </a:solidFill>
              <a:ln w="9525">
                <a:solidFill>
                  <a:srgbClr val="0157A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 sz="965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p:grpSp>
        <p:sp>
          <p:nvSpPr>
            <p:cNvPr id="110" name="TextBox 109">
              <a:extLst>
                <a:ext uri="{FF2B5EF4-FFF2-40B4-BE49-F238E27FC236}">
                  <a16:creationId xmlns="" xmlns:a16="http://schemas.microsoft.com/office/drawing/2014/main" id="{0C06992B-D84C-4993-89D9-6499604A6562}"/>
                </a:ext>
              </a:extLst>
            </p:cNvPr>
            <p:cNvSpPr txBox="1"/>
            <p:nvPr/>
          </p:nvSpPr>
          <p:spPr>
            <a:xfrm>
              <a:off x="4503457" y="4682865"/>
              <a:ext cx="975527" cy="3650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Херсонська*</a:t>
              </a:r>
            </a:p>
            <a:p>
              <a:pPr algn="ctr">
                <a:defRPr/>
              </a:pPr>
              <a:endParaRPr lang="uk-UA" sz="877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="" xmlns:a16="http://schemas.microsoft.com/office/drawing/2014/main" id="{5F2FF056-34EC-4D66-A5BC-8F42F31A7D5F}"/>
                </a:ext>
              </a:extLst>
            </p:cNvPr>
            <p:cNvSpPr txBox="1"/>
            <p:nvPr/>
          </p:nvSpPr>
          <p:spPr>
            <a:xfrm>
              <a:off x="5555045" y="4183852"/>
              <a:ext cx="753927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Запорізька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="" xmlns:a16="http://schemas.microsoft.com/office/drawing/2014/main" id="{17DC9A84-2D1F-4F52-9907-E59E95D5CCC7}"/>
                </a:ext>
              </a:extLst>
            </p:cNvPr>
            <p:cNvSpPr txBox="1"/>
            <p:nvPr/>
          </p:nvSpPr>
          <p:spPr>
            <a:xfrm>
              <a:off x="5007502" y="3383433"/>
              <a:ext cx="1152500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Дніпропетровська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EE2F3C90-05FD-4C7E-BB0F-2036FFE69C27}"/>
                </a:ext>
              </a:extLst>
            </p:cNvPr>
            <p:cNvSpPr txBox="1"/>
            <p:nvPr/>
          </p:nvSpPr>
          <p:spPr>
            <a:xfrm>
              <a:off x="6318248" y="3625949"/>
              <a:ext cx="778371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Донецька*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="" xmlns:a16="http://schemas.microsoft.com/office/drawing/2014/main" id="{FAB4DD72-281D-48EF-8E18-E99E5554EAEA}"/>
                </a:ext>
              </a:extLst>
            </p:cNvPr>
            <p:cNvSpPr txBox="1"/>
            <p:nvPr/>
          </p:nvSpPr>
          <p:spPr>
            <a:xfrm>
              <a:off x="6707434" y="2889302"/>
              <a:ext cx="843117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Луганська*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2C2AFE60-E392-40D8-AADD-8B93EA941E1C}"/>
                </a:ext>
              </a:extLst>
            </p:cNvPr>
            <p:cNvSpPr txBox="1"/>
            <p:nvPr/>
          </p:nvSpPr>
          <p:spPr>
            <a:xfrm>
              <a:off x="3315283" y="4332106"/>
              <a:ext cx="631395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Одеська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="" xmlns:a16="http://schemas.microsoft.com/office/drawing/2014/main" id="{B8A47CB2-A88D-474A-B41C-4A3D0DF659C5}"/>
                </a:ext>
              </a:extLst>
            </p:cNvPr>
            <p:cNvSpPr txBox="1"/>
            <p:nvPr/>
          </p:nvSpPr>
          <p:spPr>
            <a:xfrm>
              <a:off x="4016488" y="3380917"/>
              <a:ext cx="986417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Кіровоградська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="" xmlns:a16="http://schemas.microsoft.com/office/drawing/2014/main" id="{F62D096F-CEC5-4DEF-8BE4-3CBF05D52406}"/>
                </a:ext>
              </a:extLst>
            </p:cNvPr>
            <p:cNvSpPr txBox="1"/>
            <p:nvPr/>
          </p:nvSpPr>
          <p:spPr>
            <a:xfrm>
              <a:off x="4801936" y="1921107"/>
              <a:ext cx="681476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Сумська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="" xmlns:a16="http://schemas.microsoft.com/office/drawing/2014/main" id="{181354F1-B0AA-48EE-95F4-8879CDFCC2F2}"/>
                </a:ext>
              </a:extLst>
            </p:cNvPr>
            <p:cNvSpPr txBox="1"/>
            <p:nvPr/>
          </p:nvSpPr>
          <p:spPr>
            <a:xfrm>
              <a:off x="3732156" y="3003818"/>
              <a:ext cx="836021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Черкаська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DD11C7CD-B133-4F2F-BADE-C585331E0A15}"/>
                </a:ext>
              </a:extLst>
            </p:cNvPr>
            <p:cNvSpPr txBox="1"/>
            <p:nvPr/>
          </p:nvSpPr>
          <p:spPr>
            <a:xfrm>
              <a:off x="4671121" y="2804416"/>
              <a:ext cx="885342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Полтавська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="" xmlns:a16="http://schemas.microsoft.com/office/drawing/2014/main" id="{049A8727-E7E9-41E5-B817-124D5BAF8FF0}"/>
                </a:ext>
              </a:extLst>
            </p:cNvPr>
            <p:cNvSpPr txBox="1"/>
            <p:nvPr/>
          </p:nvSpPr>
          <p:spPr>
            <a:xfrm>
              <a:off x="3910676" y="4223616"/>
              <a:ext cx="1046150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Миколаївська*</a:t>
              </a:r>
            </a:p>
          </p:txBody>
        </p:sp>
        <p:sp>
          <p:nvSpPr>
            <p:cNvPr id="121" name="Прямоугольник 181">
              <a:extLst>
                <a:ext uri="{FF2B5EF4-FFF2-40B4-BE49-F238E27FC236}">
                  <a16:creationId xmlns="" xmlns:a16="http://schemas.microsoft.com/office/drawing/2014/main" id="{83E65CC8-15B6-456C-B263-826F065BB4F2}"/>
                </a:ext>
              </a:extLst>
            </p:cNvPr>
            <p:cNvSpPr/>
            <p:nvPr/>
          </p:nvSpPr>
          <p:spPr>
            <a:xfrm>
              <a:off x="3319955" y="2498575"/>
              <a:ext cx="739276" cy="276308"/>
            </a:xfrm>
            <a:prstGeom prst="rect">
              <a:avLst/>
            </a:prstGeom>
            <a:noFill/>
            <a:ln>
              <a:noFill/>
            </a:ln>
            <a:effectLst>
              <a:glow>
                <a:schemeClr val="accent1">
                  <a:alpha val="40000"/>
                </a:schemeClr>
              </a:glow>
              <a:softEdge rad="25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1575" tIns="31575" rIns="31575" bIns="31575" anchor="ctr"/>
            <a:lstStyle/>
            <a:p>
              <a:pPr algn="ctr">
                <a:defRPr/>
              </a:pPr>
              <a:r>
                <a:rPr lang="uk-UA" sz="877" b="1" dirty="0">
                  <a:solidFill>
                    <a:schemeClr val="tx1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Київська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="" xmlns:a16="http://schemas.microsoft.com/office/drawing/2014/main" id="{B98BAE0C-D731-4222-9476-B8FB6CFDE681}"/>
                </a:ext>
              </a:extLst>
            </p:cNvPr>
            <p:cNvSpPr txBox="1"/>
            <p:nvPr/>
          </p:nvSpPr>
          <p:spPr>
            <a:xfrm>
              <a:off x="3751608" y="1712041"/>
              <a:ext cx="1022051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Чернігівська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="" xmlns:a16="http://schemas.microsoft.com/office/drawing/2014/main" id="{AE32EFF8-265D-4A6A-B29D-F6AA62B41945}"/>
                </a:ext>
              </a:extLst>
            </p:cNvPr>
            <p:cNvSpPr txBox="1"/>
            <p:nvPr/>
          </p:nvSpPr>
          <p:spPr>
            <a:xfrm>
              <a:off x="842648" y="3043855"/>
              <a:ext cx="897197" cy="3650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Івано-Франківська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="" xmlns:a16="http://schemas.microsoft.com/office/drawing/2014/main" id="{77E3FEC2-EC23-4835-8788-13F51EB44375}"/>
                </a:ext>
              </a:extLst>
            </p:cNvPr>
            <p:cNvSpPr txBox="1"/>
            <p:nvPr/>
          </p:nvSpPr>
          <p:spPr>
            <a:xfrm>
              <a:off x="318900" y="3342846"/>
              <a:ext cx="878683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Закарпатська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DC9153E8-C014-41FB-8A78-24F75AD4EEFC}"/>
                </a:ext>
              </a:extLst>
            </p:cNvPr>
            <p:cNvSpPr txBox="1"/>
            <p:nvPr/>
          </p:nvSpPr>
          <p:spPr>
            <a:xfrm>
              <a:off x="653893" y="2630797"/>
              <a:ext cx="734757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Львівська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="" xmlns:a16="http://schemas.microsoft.com/office/drawing/2014/main" id="{578034D6-3DB1-4290-8808-AD18B41EF236}"/>
                </a:ext>
              </a:extLst>
            </p:cNvPr>
            <p:cNvSpPr txBox="1"/>
            <p:nvPr/>
          </p:nvSpPr>
          <p:spPr>
            <a:xfrm>
              <a:off x="1211454" y="1729778"/>
              <a:ext cx="752699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Волинська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58981847-E5CE-428A-92C3-6DD8E6FB6BE7}"/>
                </a:ext>
              </a:extLst>
            </p:cNvPr>
            <p:cNvSpPr txBox="1"/>
            <p:nvPr/>
          </p:nvSpPr>
          <p:spPr>
            <a:xfrm>
              <a:off x="1880660" y="1636896"/>
              <a:ext cx="755256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Рівненська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="" xmlns:a16="http://schemas.microsoft.com/office/drawing/2014/main" id="{53613741-BFB7-4072-9DE3-684E68F4F241}"/>
                </a:ext>
              </a:extLst>
            </p:cNvPr>
            <p:cNvSpPr txBox="1"/>
            <p:nvPr/>
          </p:nvSpPr>
          <p:spPr>
            <a:xfrm>
              <a:off x="1969078" y="2935152"/>
              <a:ext cx="988533" cy="2290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Хмельницька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A2950841-529D-4D7D-A190-03EAA4B53AEF}"/>
                </a:ext>
              </a:extLst>
            </p:cNvPr>
            <p:cNvSpPr txBox="1"/>
            <p:nvPr/>
          </p:nvSpPr>
          <p:spPr>
            <a:xfrm>
              <a:off x="2439935" y="2115001"/>
              <a:ext cx="976336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Житомирська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22A4E466-9FFE-4A45-A6FB-D67E3AD6336D}"/>
                </a:ext>
              </a:extLst>
            </p:cNvPr>
            <p:cNvSpPr txBox="1"/>
            <p:nvPr/>
          </p:nvSpPr>
          <p:spPr>
            <a:xfrm>
              <a:off x="2621719" y="3253352"/>
              <a:ext cx="735365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Вінницька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1A9928DC-84CF-446E-B9B9-989301A723C2}"/>
                </a:ext>
              </a:extLst>
            </p:cNvPr>
            <p:cNvSpPr txBox="1"/>
            <p:nvPr/>
          </p:nvSpPr>
          <p:spPr>
            <a:xfrm>
              <a:off x="1333033" y="2786842"/>
              <a:ext cx="956419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Тернопільська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="" xmlns:a16="http://schemas.microsoft.com/office/drawing/2014/main" id="{6244A5FF-E875-423C-BE88-C5A95C768A3B}"/>
                </a:ext>
              </a:extLst>
            </p:cNvPr>
            <p:cNvSpPr txBox="1"/>
            <p:nvPr/>
          </p:nvSpPr>
          <p:spPr>
            <a:xfrm>
              <a:off x="1524410" y="3502178"/>
              <a:ext cx="797483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Чернівецька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EE775330-B536-4C29-B7D1-8FB0BEE423BB}"/>
                </a:ext>
              </a:extLst>
            </p:cNvPr>
            <p:cNvSpPr txBox="1"/>
            <p:nvPr/>
          </p:nvSpPr>
          <p:spPr>
            <a:xfrm>
              <a:off x="5054884" y="5472396"/>
              <a:ext cx="754257" cy="324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АР Крим*</a:t>
              </a:r>
            </a:p>
            <a:p>
              <a:pPr>
                <a:defRPr/>
              </a:pPr>
              <a:endParaRPr lang="uk-UA" sz="614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="" xmlns:a16="http://schemas.microsoft.com/office/drawing/2014/main" id="{D02B49B5-8D32-4614-893E-477FCBFBFB26}"/>
                </a:ext>
              </a:extLst>
            </p:cNvPr>
            <p:cNvSpPr txBox="1"/>
            <p:nvPr/>
          </p:nvSpPr>
          <p:spPr>
            <a:xfrm>
              <a:off x="5710226" y="2650671"/>
              <a:ext cx="919659" cy="229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877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Харківська*</a:t>
              </a:r>
            </a:p>
          </p:txBody>
        </p:sp>
      </p:grpSp>
      <p:sp>
        <p:nvSpPr>
          <p:cNvPr id="181" name="TextBox 180">
            <a:extLst>
              <a:ext uri="{FF2B5EF4-FFF2-40B4-BE49-F238E27FC236}">
                <a16:creationId xmlns="" xmlns:a16="http://schemas.microsoft.com/office/drawing/2014/main" id="{FA19BBF9-CCFC-4D22-963C-0962095B8CF2}"/>
              </a:ext>
            </a:extLst>
          </p:cNvPr>
          <p:cNvSpPr txBox="1"/>
          <p:nvPr/>
        </p:nvSpPr>
        <p:spPr>
          <a:xfrm>
            <a:off x="1187526" y="4016276"/>
            <a:ext cx="2039642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uk-UA" sz="1200" dirty="0">
                <a:solidFill>
                  <a:srgbClr val="0157AF"/>
                </a:solidFill>
              </a:rPr>
              <a:t>Регіони із</a:t>
            </a:r>
            <a:r>
              <a:rPr lang="uk-UA" sz="1200" b="1" dirty="0">
                <a:solidFill>
                  <a:srgbClr val="0157AF"/>
                </a:solidFill>
              </a:rPr>
              <a:t> високим</a:t>
            </a:r>
            <a:r>
              <a:rPr lang="uk-UA" sz="1200" dirty="0">
                <a:solidFill>
                  <a:srgbClr val="0157AF"/>
                </a:solidFill>
              </a:rPr>
              <a:t> ступенем безбар'єрності</a:t>
            </a:r>
          </a:p>
        </p:txBody>
      </p:sp>
      <p:sp>
        <p:nvSpPr>
          <p:cNvPr id="182" name="Freeform 49">
            <a:extLst>
              <a:ext uri="{FF2B5EF4-FFF2-40B4-BE49-F238E27FC236}">
                <a16:creationId xmlns="" xmlns:a16="http://schemas.microsoft.com/office/drawing/2014/main" id="{02D2BEE8-5371-430D-59F8-5D9F8419E874}"/>
              </a:ext>
            </a:extLst>
          </p:cNvPr>
          <p:cNvSpPr>
            <a:spLocks/>
          </p:cNvSpPr>
          <p:nvPr/>
        </p:nvSpPr>
        <p:spPr bwMode="auto">
          <a:xfrm rot="11781785">
            <a:off x="5650830" y="2441561"/>
            <a:ext cx="137622" cy="200134"/>
          </a:xfrm>
          <a:custGeom>
            <a:avLst/>
            <a:gdLst>
              <a:gd name="T0" fmla="*/ 2147483646 w 327"/>
              <a:gd name="T1" fmla="*/ 2147483646 h 434"/>
              <a:gd name="T2" fmla="*/ 2147483646 w 327"/>
              <a:gd name="T3" fmla="*/ 2147483646 h 434"/>
              <a:gd name="T4" fmla="*/ 2147483646 w 327"/>
              <a:gd name="T5" fmla="*/ 2147483646 h 434"/>
              <a:gd name="T6" fmla="*/ 2147483646 w 327"/>
              <a:gd name="T7" fmla="*/ 2147483646 h 434"/>
              <a:gd name="T8" fmla="*/ 2147483646 w 327"/>
              <a:gd name="T9" fmla="*/ 2147483646 h 434"/>
              <a:gd name="T10" fmla="*/ 2147483646 w 327"/>
              <a:gd name="T11" fmla="*/ 2147483646 h 434"/>
              <a:gd name="T12" fmla="*/ 2147483646 w 327"/>
              <a:gd name="T13" fmla="*/ 2147483646 h 434"/>
              <a:gd name="T14" fmla="*/ 2147483646 w 327"/>
              <a:gd name="T15" fmla="*/ 2147483646 h 434"/>
              <a:gd name="T16" fmla="*/ 0 w 327"/>
              <a:gd name="T17" fmla="*/ 2147483646 h 434"/>
              <a:gd name="T18" fmla="*/ 2147483646 w 327"/>
              <a:gd name="T19" fmla="*/ 2147483646 h 434"/>
              <a:gd name="T20" fmla="*/ 2147483646 w 327"/>
              <a:gd name="T21" fmla="*/ 2147483646 h 434"/>
              <a:gd name="T22" fmla="*/ 2147483646 w 327"/>
              <a:gd name="T23" fmla="*/ 2147483646 h 434"/>
              <a:gd name="T24" fmla="*/ 2147483646 w 327"/>
              <a:gd name="T25" fmla="*/ 2147483646 h 434"/>
              <a:gd name="T26" fmla="*/ 2147483646 w 327"/>
              <a:gd name="T27" fmla="*/ 2147483646 h 434"/>
              <a:gd name="T28" fmla="*/ 2147483646 w 327"/>
              <a:gd name="T29" fmla="*/ 2147483646 h 434"/>
              <a:gd name="T30" fmla="*/ 2147483646 w 327"/>
              <a:gd name="T31" fmla="*/ 2147483646 h 434"/>
              <a:gd name="T32" fmla="*/ 2147483646 w 327"/>
              <a:gd name="T33" fmla="*/ 2147483646 h 434"/>
              <a:gd name="T34" fmla="*/ 2147483646 w 327"/>
              <a:gd name="T35" fmla="*/ 2147483646 h 434"/>
              <a:gd name="T36" fmla="*/ 2147483646 w 327"/>
              <a:gd name="T37" fmla="*/ 2147483646 h 434"/>
              <a:gd name="T38" fmla="*/ 2147483646 w 327"/>
              <a:gd name="T39" fmla="*/ 2147483646 h 434"/>
              <a:gd name="T40" fmla="*/ 2147483646 w 327"/>
              <a:gd name="T41" fmla="*/ 2147483646 h 434"/>
              <a:gd name="T42" fmla="*/ 2147483646 w 327"/>
              <a:gd name="T43" fmla="*/ 2147483646 h 434"/>
              <a:gd name="T44" fmla="*/ 2147483646 w 327"/>
              <a:gd name="T45" fmla="*/ 2147483646 h 434"/>
              <a:gd name="T46" fmla="*/ 2147483646 w 327"/>
              <a:gd name="T47" fmla="*/ 2147483646 h 434"/>
              <a:gd name="T48" fmla="*/ 2147483646 w 327"/>
              <a:gd name="T49" fmla="*/ 2147483646 h 434"/>
              <a:gd name="T50" fmla="*/ 2147483646 w 327"/>
              <a:gd name="T51" fmla="*/ 2147483646 h 434"/>
              <a:gd name="T52" fmla="*/ 2147483646 w 327"/>
              <a:gd name="T53" fmla="*/ 2147483646 h 434"/>
              <a:gd name="T54" fmla="*/ 2147483646 w 327"/>
              <a:gd name="T55" fmla="*/ 2147483646 h 434"/>
              <a:gd name="T56" fmla="*/ 2147483646 w 327"/>
              <a:gd name="T57" fmla="*/ 2147483646 h 434"/>
              <a:gd name="T58" fmla="*/ 2147483646 w 327"/>
              <a:gd name="T59" fmla="*/ 2147483646 h 434"/>
              <a:gd name="T60" fmla="*/ 2147483646 w 327"/>
              <a:gd name="T61" fmla="*/ 2147483646 h 434"/>
              <a:gd name="T62" fmla="*/ 2147483646 w 327"/>
              <a:gd name="T63" fmla="*/ 2147483646 h 434"/>
              <a:gd name="T64" fmla="*/ 2147483646 w 327"/>
              <a:gd name="T65" fmla="*/ 2147483646 h 434"/>
              <a:gd name="T66" fmla="*/ 2147483646 w 327"/>
              <a:gd name="T67" fmla="*/ 2147483646 h 4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27" h="434">
                <a:moveTo>
                  <a:pt x="17" y="346"/>
                </a:moveTo>
                <a:cubicBezTo>
                  <a:pt x="20" y="339"/>
                  <a:pt x="14" y="333"/>
                  <a:pt x="14" y="333"/>
                </a:cubicBezTo>
                <a:cubicBezTo>
                  <a:pt x="11" y="325"/>
                  <a:pt x="14" y="319"/>
                  <a:pt x="14" y="319"/>
                </a:cubicBezTo>
                <a:cubicBezTo>
                  <a:pt x="25" y="318"/>
                  <a:pt x="32" y="310"/>
                  <a:pt x="32" y="310"/>
                </a:cubicBezTo>
                <a:cubicBezTo>
                  <a:pt x="52" y="297"/>
                  <a:pt x="47" y="291"/>
                  <a:pt x="47" y="291"/>
                </a:cubicBezTo>
                <a:cubicBezTo>
                  <a:pt x="37" y="284"/>
                  <a:pt x="42" y="267"/>
                  <a:pt x="42" y="267"/>
                </a:cubicBezTo>
                <a:cubicBezTo>
                  <a:pt x="52" y="260"/>
                  <a:pt x="44" y="251"/>
                  <a:pt x="44" y="251"/>
                </a:cubicBezTo>
                <a:cubicBezTo>
                  <a:pt x="46" y="230"/>
                  <a:pt x="34" y="227"/>
                  <a:pt x="34" y="227"/>
                </a:cubicBezTo>
                <a:cubicBezTo>
                  <a:pt x="34" y="210"/>
                  <a:pt x="25" y="210"/>
                  <a:pt x="25" y="210"/>
                </a:cubicBezTo>
                <a:cubicBezTo>
                  <a:pt x="10" y="204"/>
                  <a:pt x="21" y="203"/>
                  <a:pt x="22" y="191"/>
                </a:cubicBezTo>
                <a:cubicBezTo>
                  <a:pt x="19" y="170"/>
                  <a:pt x="26" y="166"/>
                  <a:pt x="26" y="166"/>
                </a:cubicBezTo>
                <a:cubicBezTo>
                  <a:pt x="38" y="148"/>
                  <a:pt x="25" y="143"/>
                  <a:pt x="25" y="143"/>
                </a:cubicBezTo>
                <a:cubicBezTo>
                  <a:pt x="27" y="120"/>
                  <a:pt x="14" y="112"/>
                  <a:pt x="14" y="112"/>
                </a:cubicBezTo>
                <a:cubicBezTo>
                  <a:pt x="11" y="108"/>
                  <a:pt x="21" y="107"/>
                  <a:pt x="22" y="92"/>
                </a:cubicBezTo>
                <a:cubicBezTo>
                  <a:pt x="14" y="73"/>
                  <a:pt x="1" y="79"/>
                  <a:pt x="1" y="79"/>
                </a:cubicBezTo>
                <a:cubicBezTo>
                  <a:pt x="1" y="79"/>
                  <a:pt x="1" y="79"/>
                  <a:pt x="1" y="7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24" y="53"/>
                  <a:pt x="11" y="32"/>
                  <a:pt x="11" y="32"/>
                </a:cubicBezTo>
                <a:cubicBezTo>
                  <a:pt x="26" y="28"/>
                  <a:pt x="31" y="17"/>
                  <a:pt x="39" y="18"/>
                </a:cubicBezTo>
                <a:cubicBezTo>
                  <a:pt x="39" y="18"/>
                  <a:pt x="45" y="0"/>
                  <a:pt x="56" y="16"/>
                </a:cubicBezTo>
                <a:cubicBezTo>
                  <a:pt x="56" y="16"/>
                  <a:pt x="60" y="27"/>
                  <a:pt x="72" y="18"/>
                </a:cubicBezTo>
                <a:cubicBezTo>
                  <a:pt x="72" y="18"/>
                  <a:pt x="80" y="11"/>
                  <a:pt x="93" y="13"/>
                </a:cubicBezTo>
                <a:cubicBezTo>
                  <a:pt x="93" y="13"/>
                  <a:pt x="109" y="11"/>
                  <a:pt x="115" y="21"/>
                </a:cubicBezTo>
                <a:cubicBezTo>
                  <a:pt x="115" y="21"/>
                  <a:pt x="127" y="30"/>
                  <a:pt x="124" y="38"/>
                </a:cubicBezTo>
                <a:cubicBezTo>
                  <a:pt x="124" y="38"/>
                  <a:pt x="127" y="49"/>
                  <a:pt x="146" y="53"/>
                </a:cubicBezTo>
                <a:cubicBezTo>
                  <a:pt x="146" y="53"/>
                  <a:pt x="146" y="53"/>
                  <a:pt x="146" y="53"/>
                </a:cubicBezTo>
                <a:cubicBezTo>
                  <a:pt x="145" y="83"/>
                  <a:pt x="145" y="83"/>
                  <a:pt x="145" y="83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4" y="104"/>
                  <a:pt x="158" y="102"/>
                  <a:pt x="156" y="114"/>
                </a:cubicBezTo>
                <a:cubicBezTo>
                  <a:pt x="156" y="114"/>
                  <a:pt x="153" y="127"/>
                  <a:pt x="164" y="127"/>
                </a:cubicBezTo>
                <a:cubicBezTo>
                  <a:pt x="164" y="127"/>
                  <a:pt x="175" y="131"/>
                  <a:pt x="168" y="141"/>
                </a:cubicBezTo>
                <a:cubicBezTo>
                  <a:pt x="168" y="141"/>
                  <a:pt x="162" y="152"/>
                  <a:pt x="190" y="148"/>
                </a:cubicBezTo>
                <a:cubicBezTo>
                  <a:pt x="190" y="148"/>
                  <a:pt x="204" y="143"/>
                  <a:pt x="212" y="158"/>
                </a:cubicBezTo>
                <a:cubicBezTo>
                  <a:pt x="212" y="158"/>
                  <a:pt x="217" y="165"/>
                  <a:pt x="217" y="171"/>
                </a:cubicBezTo>
                <a:cubicBezTo>
                  <a:pt x="217" y="171"/>
                  <a:pt x="215" y="184"/>
                  <a:pt x="225" y="188"/>
                </a:cubicBezTo>
                <a:cubicBezTo>
                  <a:pt x="225" y="188"/>
                  <a:pt x="239" y="200"/>
                  <a:pt x="270" y="189"/>
                </a:cubicBezTo>
                <a:cubicBezTo>
                  <a:pt x="275" y="181"/>
                  <a:pt x="285" y="186"/>
                  <a:pt x="285" y="181"/>
                </a:cubicBezTo>
                <a:cubicBezTo>
                  <a:pt x="285" y="181"/>
                  <a:pt x="288" y="163"/>
                  <a:pt x="300" y="180"/>
                </a:cubicBezTo>
                <a:cubicBezTo>
                  <a:pt x="300" y="180"/>
                  <a:pt x="303" y="189"/>
                  <a:pt x="315" y="187"/>
                </a:cubicBezTo>
                <a:cubicBezTo>
                  <a:pt x="315" y="187"/>
                  <a:pt x="298" y="196"/>
                  <a:pt x="314" y="210"/>
                </a:cubicBezTo>
                <a:cubicBezTo>
                  <a:pt x="325" y="206"/>
                  <a:pt x="317" y="218"/>
                  <a:pt x="325" y="220"/>
                </a:cubicBezTo>
                <a:cubicBezTo>
                  <a:pt x="327" y="233"/>
                  <a:pt x="322" y="240"/>
                  <a:pt x="322" y="240"/>
                </a:cubicBezTo>
                <a:cubicBezTo>
                  <a:pt x="322" y="240"/>
                  <a:pt x="303" y="244"/>
                  <a:pt x="305" y="256"/>
                </a:cubicBezTo>
                <a:cubicBezTo>
                  <a:pt x="308" y="261"/>
                  <a:pt x="295" y="261"/>
                  <a:pt x="294" y="269"/>
                </a:cubicBezTo>
                <a:cubicBezTo>
                  <a:pt x="294" y="269"/>
                  <a:pt x="300" y="282"/>
                  <a:pt x="289" y="285"/>
                </a:cubicBezTo>
                <a:cubicBezTo>
                  <a:pt x="289" y="285"/>
                  <a:pt x="287" y="313"/>
                  <a:pt x="272" y="311"/>
                </a:cubicBezTo>
                <a:cubicBezTo>
                  <a:pt x="272" y="311"/>
                  <a:pt x="255" y="315"/>
                  <a:pt x="248" y="308"/>
                </a:cubicBezTo>
                <a:cubicBezTo>
                  <a:pt x="248" y="308"/>
                  <a:pt x="238" y="297"/>
                  <a:pt x="230" y="309"/>
                </a:cubicBezTo>
                <a:cubicBezTo>
                  <a:pt x="230" y="309"/>
                  <a:pt x="215" y="302"/>
                  <a:pt x="215" y="329"/>
                </a:cubicBezTo>
                <a:cubicBezTo>
                  <a:pt x="215" y="329"/>
                  <a:pt x="216" y="345"/>
                  <a:pt x="209" y="357"/>
                </a:cubicBezTo>
                <a:cubicBezTo>
                  <a:pt x="209" y="357"/>
                  <a:pt x="208" y="365"/>
                  <a:pt x="208" y="374"/>
                </a:cubicBezTo>
                <a:cubicBezTo>
                  <a:pt x="208" y="374"/>
                  <a:pt x="191" y="383"/>
                  <a:pt x="190" y="392"/>
                </a:cubicBezTo>
                <a:cubicBezTo>
                  <a:pt x="190" y="392"/>
                  <a:pt x="188" y="405"/>
                  <a:pt x="165" y="406"/>
                </a:cubicBezTo>
                <a:cubicBezTo>
                  <a:pt x="165" y="406"/>
                  <a:pt x="158" y="397"/>
                  <a:pt x="135" y="406"/>
                </a:cubicBezTo>
                <a:cubicBezTo>
                  <a:pt x="135" y="406"/>
                  <a:pt x="125" y="394"/>
                  <a:pt x="125" y="412"/>
                </a:cubicBezTo>
                <a:cubicBezTo>
                  <a:pt x="125" y="412"/>
                  <a:pt x="127" y="427"/>
                  <a:pt x="120" y="422"/>
                </a:cubicBezTo>
                <a:cubicBezTo>
                  <a:pt x="120" y="422"/>
                  <a:pt x="114" y="416"/>
                  <a:pt x="103" y="416"/>
                </a:cubicBezTo>
                <a:cubicBezTo>
                  <a:pt x="103" y="416"/>
                  <a:pt x="94" y="401"/>
                  <a:pt x="89" y="416"/>
                </a:cubicBezTo>
                <a:cubicBezTo>
                  <a:pt x="89" y="416"/>
                  <a:pt x="72" y="415"/>
                  <a:pt x="68" y="424"/>
                </a:cubicBezTo>
                <a:cubicBezTo>
                  <a:pt x="68" y="424"/>
                  <a:pt x="61" y="434"/>
                  <a:pt x="52" y="432"/>
                </a:cubicBezTo>
                <a:cubicBezTo>
                  <a:pt x="45" y="434"/>
                  <a:pt x="51" y="420"/>
                  <a:pt x="40" y="425"/>
                </a:cubicBezTo>
                <a:cubicBezTo>
                  <a:pt x="31" y="407"/>
                  <a:pt x="21" y="408"/>
                  <a:pt x="21" y="408"/>
                </a:cubicBezTo>
                <a:cubicBezTo>
                  <a:pt x="15" y="397"/>
                  <a:pt x="24" y="394"/>
                  <a:pt x="24" y="394"/>
                </a:cubicBezTo>
                <a:cubicBezTo>
                  <a:pt x="31" y="379"/>
                  <a:pt x="22" y="365"/>
                  <a:pt x="22" y="365"/>
                </a:cubicBezTo>
                <a:cubicBezTo>
                  <a:pt x="17" y="361"/>
                  <a:pt x="27" y="346"/>
                  <a:pt x="17" y="346"/>
                </a:cubicBezTo>
                <a:cubicBezTo>
                  <a:pt x="17" y="346"/>
                  <a:pt x="17" y="346"/>
                  <a:pt x="17" y="346"/>
                </a:cubicBezTo>
                <a:close/>
              </a:path>
            </a:pathLst>
          </a:custGeom>
          <a:solidFill>
            <a:srgbClr val="FFE020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endParaRPr lang="uk-UA" sz="1579" dirty="0"/>
          </a:p>
        </p:txBody>
      </p:sp>
      <p:sp>
        <p:nvSpPr>
          <p:cNvPr id="184" name="TextBox 183">
            <a:extLst>
              <a:ext uri="{FF2B5EF4-FFF2-40B4-BE49-F238E27FC236}">
                <a16:creationId xmlns="" xmlns:a16="http://schemas.microsoft.com/office/drawing/2014/main" id="{3FD3E540-1BCB-378A-71E3-CD9064A2C816}"/>
              </a:ext>
            </a:extLst>
          </p:cNvPr>
          <p:cNvSpPr txBox="1"/>
          <p:nvPr/>
        </p:nvSpPr>
        <p:spPr>
          <a:xfrm>
            <a:off x="8286821" y="6145918"/>
            <a:ext cx="3796596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uk-UA" sz="1200" dirty="0">
                <a:solidFill>
                  <a:srgbClr val="0157AF"/>
                </a:solidFill>
              </a:rPr>
              <a:t>* Обстеження об'єктів не здійснювалося у зв'язку із активними бойовими діями та тимчасовою окупацією</a:t>
            </a:r>
            <a:endParaRPr lang="en-US" sz="1200" dirty="0">
              <a:solidFill>
                <a:srgbClr val="0157AF"/>
              </a:solidFill>
            </a:endParaRPr>
          </a:p>
        </p:txBody>
      </p:sp>
      <p:sp>
        <p:nvSpPr>
          <p:cNvPr id="185" name="Freeform 49">
            <a:extLst>
              <a:ext uri="{FF2B5EF4-FFF2-40B4-BE49-F238E27FC236}">
                <a16:creationId xmlns="" xmlns:a16="http://schemas.microsoft.com/office/drawing/2014/main" id="{57AA5BF4-6A11-7334-FCA2-70378E83EA86}"/>
              </a:ext>
            </a:extLst>
          </p:cNvPr>
          <p:cNvSpPr>
            <a:spLocks/>
          </p:cNvSpPr>
          <p:nvPr/>
        </p:nvSpPr>
        <p:spPr bwMode="auto">
          <a:xfrm>
            <a:off x="451121" y="3824846"/>
            <a:ext cx="589898" cy="777781"/>
          </a:xfrm>
          <a:custGeom>
            <a:avLst/>
            <a:gdLst>
              <a:gd name="T0" fmla="*/ 2147483646 w 327"/>
              <a:gd name="T1" fmla="*/ 2147483646 h 434"/>
              <a:gd name="T2" fmla="*/ 2147483646 w 327"/>
              <a:gd name="T3" fmla="*/ 2147483646 h 434"/>
              <a:gd name="T4" fmla="*/ 2147483646 w 327"/>
              <a:gd name="T5" fmla="*/ 2147483646 h 434"/>
              <a:gd name="T6" fmla="*/ 2147483646 w 327"/>
              <a:gd name="T7" fmla="*/ 2147483646 h 434"/>
              <a:gd name="T8" fmla="*/ 2147483646 w 327"/>
              <a:gd name="T9" fmla="*/ 2147483646 h 434"/>
              <a:gd name="T10" fmla="*/ 2147483646 w 327"/>
              <a:gd name="T11" fmla="*/ 2147483646 h 434"/>
              <a:gd name="T12" fmla="*/ 2147483646 w 327"/>
              <a:gd name="T13" fmla="*/ 2147483646 h 434"/>
              <a:gd name="T14" fmla="*/ 2147483646 w 327"/>
              <a:gd name="T15" fmla="*/ 2147483646 h 434"/>
              <a:gd name="T16" fmla="*/ 0 w 327"/>
              <a:gd name="T17" fmla="*/ 2147483646 h 434"/>
              <a:gd name="T18" fmla="*/ 2147483646 w 327"/>
              <a:gd name="T19" fmla="*/ 2147483646 h 434"/>
              <a:gd name="T20" fmla="*/ 2147483646 w 327"/>
              <a:gd name="T21" fmla="*/ 2147483646 h 434"/>
              <a:gd name="T22" fmla="*/ 2147483646 w 327"/>
              <a:gd name="T23" fmla="*/ 2147483646 h 434"/>
              <a:gd name="T24" fmla="*/ 2147483646 w 327"/>
              <a:gd name="T25" fmla="*/ 2147483646 h 434"/>
              <a:gd name="T26" fmla="*/ 2147483646 w 327"/>
              <a:gd name="T27" fmla="*/ 2147483646 h 434"/>
              <a:gd name="T28" fmla="*/ 2147483646 w 327"/>
              <a:gd name="T29" fmla="*/ 2147483646 h 434"/>
              <a:gd name="T30" fmla="*/ 2147483646 w 327"/>
              <a:gd name="T31" fmla="*/ 2147483646 h 434"/>
              <a:gd name="T32" fmla="*/ 2147483646 w 327"/>
              <a:gd name="T33" fmla="*/ 2147483646 h 434"/>
              <a:gd name="T34" fmla="*/ 2147483646 w 327"/>
              <a:gd name="T35" fmla="*/ 2147483646 h 434"/>
              <a:gd name="T36" fmla="*/ 2147483646 w 327"/>
              <a:gd name="T37" fmla="*/ 2147483646 h 434"/>
              <a:gd name="T38" fmla="*/ 2147483646 w 327"/>
              <a:gd name="T39" fmla="*/ 2147483646 h 434"/>
              <a:gd name="T40" fmla="*/ 2147483646 w 327"/>
              <a:gd name="T41" fmla="*/ 2147483646 h 434"/>
              <a:gd name="T42" fmla="*/ 2147483646 w 327"/>
              <a:gd name="T43" fmla="*/ 2147483646 h 434"/>
              <a:gd name="T44" fmla="*/ 2147483646 w 327"/>
              <a:gd name="T45" fmla="*/ 2147483646 h 434"/>
              <a:gd name="T46" fmla="*/ 2147483646 w 327"/>
              <a:gd name="T47" fmla="*/ 2147483646 h 434"/>
              <a:gd name="T48" fmla="*/ 2147483646 w 327"/>
              <a:gd name="T49" fmla="*/ 2147483646 h 434"/>
              <a:gd name="T50" fmla="*/ 2147483646 w 327"/>
              <a:gd name="T51" fmla="*/ 2147483646 h 434"/>
              <a:gd name="T52" fmla="*/ 2147483646 w 327"/>
              <a:gd name="T53" fmla="*/ 2147483646 h 434"/>
              <a:gd name="T54" fmla="*/ 2147483646 w 327"/>
              <a:gd name="T55" fmla="*/ 2147483646 h 434"/>
              <a:gd name="T56" fmla="*/ 2147483646 w 327"/>
              <a:gd name="T57" fmla="*/ 2147483646 h 434"/>
              <a:gd name="T58" fmla="*/ 2147483646 w 327"/>
              <a:gd name="T59" fmla="*/ 2147483646 h 434"/>
              <a:gd name="T60" fmla="*/ 2147483646 w 327"/>
              <a:gd name="T61" fmla="*/ 2147483646 h 434"/>
              <a:gd name="T62" fmla="*/ 2147483646 w 327"/>
              <a:gd name="T63" fmla="*/ 2147483646 h 434"/>
              <a:gd name="T64" fmla="*/ 2147483646 w 327"/>
              <a:gd name="T65" fmla="*/ 2147483646 h 434"/>
              <a:gd name="T66" fmla="*/ 2147483646 w 327"/>
              <a:gd name="T67" fmla="*/ 2147483646 h 4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27" h="434">
                <a:moveTo>
                  <a:pt x="17" y="346"/>
                </a:moveTo>
                <a:cubicBezTo>
                  <a:pt x="20" y="339"/>
                  <a:pt x="14" y="333"/>
                  <a:pt x="14" y="333"/>
                </a:cubicBezTo>
                <a:cubicBezTo>
                  <a:pt x="11" y="325"/>
                  <a:pt x="14" y="319"/>
                  <a:pt x="14" y="319"/>
                </a:cubicBezTo>
                <a:cubicBezTo>
                  <a:pt x="25" y="318"/>
                  <a:pt x="32" y="310"/>
                  <a:pt x="32" y="310"/>
                </a:cubicBezTo>
                <a:cubicBezTo>
                  <a:pt x="52" y="297"/>
                  <a:pt x="47" y="291"/>
                  <a:pt x="47" y="291"/>
                </a:cubicBezTo>
                <a:cubicBezTo>
                  <a:pt x="37" y="284"/>
                  <a:pt x="42" y="267"/>
                  <a:pt x="42" y="267"/>
                </a:cubicBezTo>
                <a:cubicBezTo>
                  <a:pt x="52" y="260"/>
                  <a:pt x="44" y="251"/>
                  <a:pt x="44" y="251"/>
                </a:cubicBezTo>
                <a:cubicBezTo>
                  <a:pt x="46" y="230"/>
                  <a:pt x="34" y="227"/>
                  <a:pt x="34" y="227"/>
                </a:cubicBezTo>
                <a:cubicBezTo>
                  <a:pt x="34" y="210"/>
                  <a:pt x="25" y="210"/>
                  <a:pt x="25" y="210"/>
                </a:cubicBezTo>
                <a:cubicBezTo>
                  <a:pt x="10" y="204"/>
                  <a:pt x="21" y="203"/>
                  <a:pt x="22" y="191"/>
                </a:cubicBezTo>
                <a:cubicBezTo>
                  <a:pt x="19" y="170"/>
                  <a:pt x="26" y="166"/>
                  <a:pt x="26" y="166"/>
                </a:cubicBezTo>
                <a:cubicBezTo>
                  <a:pt x="38" y="148"/>
                  <a:pt x="25" y="143"/>
                  <a:pt x="25" y="143"/>
                </a:cubicBezTo>
                <a:cubicBezTo>
                  <a:pt x="27" y="120"/>
                  <a:pt x="14" y="112"/>
                  <a:pt x="14" y="112"/>
                </a:cubicBezTo>
                <a:cubicBezTo>
                  <a:pt x="11" y="108"/>
                  <a:pt x="21" y="107"/>
                  <a:pt x="22" y="92"/>
                </a:cubicBezTo>
                <a:cubicBezTo>
                  <a:pt x="14" y="73"/>
                  <a:pt x="1" y="79"/>
                  <a:pt x="1" y="79"/>
                </a:cubicBezTo>
                <a:cubicBezTo>
                  <a:pt x="1" y="79"/>
                  <a:pt x="1" y="79"/>
                  <a:pt x="1" y="7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24" y="53"/>
                  <a:pt x="11" y="32"/>
                  <a:pt x="11" y="32"/>
                </a:cubicBezTo>
                <a:cubicBezTo>
                  <a:pt x="26" y="28"/>
                  <a:pt x="31" y="17"/>
                  <a:pt x="39" y="18"/>
                </a:cubicBezTo>
                <a:cubicBezTo>
                  <a:pt x="39" y="18"/>
                  <a:pt x="45" y="0"/>
                  <a:pt x="56" y="16"/>
                </a:cubicBezTo>
                <a:cubicBezTo>
                  <a:pt x="56" y="16"/>
                  <a:pt x="60" y="27"/>
                  <a:pt x="72" y="18"/>
                </a:cubicBezTo>
                <a:cubicBezTo>
                  <a:pt x="72" y="18"/>
                  <a:pt x="80" y="11"/>
                  <a:pt x="93" y="13"/>
                </a:cubicBezTo>
                <a:cubicBezTo>
                  <a:pt x="93" y="13"/>
                  <a:pt x="109" y="11"/>
                  <a:pt x="115" y="21"/>
                </a:cubicBezTo>
                <a:cubicBezTo>
                  <a:pt x="115" y="21"/>
                  <a:pt x="127" y="30"/>
                  <a:pt x="124" y="38"/>
                </a:cubicBezTo>
                <a:cubicBezTo>
                  <a:pt x="124" y="38"/>
                  <a:pt x="127" y="49"/>
                  <a:pt x="146" y="53"/>
                </a:cubicBezTo>
                <a:cubicBezTo>
                  <a:pt x="146" y="53"/>
                  <a:pt x="146" y="53"/>
                  <a:pt x="146" y="53"/>
                </a:cubicBezTo>
                <a:cubicBezTo>
                  <a:pt x="145" y="83"/>
                  <a:pt x="145" y="83"/>
                  <a:pt x="145" y="83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4" y="104"/>
                  <a:pt x="158" y="102"/>
                  <a:pt x="156" y="114"/>
                </a:cubicBezTo>
                <a:cubicBezTo>
                  <a:pt x="156" y="114"/>
                  <a:pt x="153" y="127"/>
                  <a:pt x="164" y="127"/>
                </a:cubicBezTo>
                <a:cubicBezTo>
                  <a:pt x="164" y="127"/>
                  <a:pt x="175" y="131"/>
                  <a:pt x="168" y="141"/>
                </a:cubicBezTo>
                <a:cubicBezTo>
                  <a:pt x="168" y="141"/>
                  <a:pt x="162" y="152"/>
                  <a:pt x="190" y="148"/>
                </a:cubicBezTo>
                <a:cubicBezTo>
                  <a:pt x="190" y="148"/>
                  <a:pt x="204" y="143"/>
                  <a:pt x="212" y="158"/>
                </a:cubicBezTo>
                <a:cubicBezTo>
                  <a:pt x="212" y="158"/>
                  <a:pt x="217" y="165"/>
                  <a:pt x="217" y="171"/>
                </a:cubicBezTo>
                <a:cubicBezTo>
                  <a:pt x="217" y="171"/>
                  <a:pt x="215" y="184"/>
                  <a:pt x="225" y="188"/>
                </a:cubicBezTo>
                <a:cubicBezTo>
                  <a:pt x="225" y="188"/>
                  <a:pt x="239" y="200"/>
                  <a:pt x="270" y="189"/>
                </a:cubicBezTo>
                <a:cubicBezTo>
                  <a:pt x="275" y="181"/>
                  <a:pt x="285" y="186"/>
                  <a:pt x="285" y="181"/>
                </a:cubicBezTo>
                <a:cubicBezTo>
                  <a:pt x="285" y="181"/>
                  <a:pt x="288" y="163"/>
                  <a:pt x="300" y="180"/>
                </a:cubicBezTo>
                <a:cubicBezTo>
                  <a:pt x="300" y="180"/>
                  <a:pt x="303" y="189"/>
                  <a:pt x="315" y="187"/>
                </a:cubicBezTo>
                <a:cubicBezTo>
                  <a:pt x="315" y="187"/>
                  <a:pt x="298" y="196"/>
                  <a:pt x="314" y="210"/>
                </a:cubicBezTo>
                <a:cubicBezTo>
                  <a:pt x="325" y="206"/>
                  <a:pt x="317" y="218"/>
                  <a:pt x="325" y="220"/>
                </a:cubicBezTo>
                <a:cubicBezTo>
                  <a:pt x="327" y="233"/>
                  <a:pt x="322" y="240"/>
                  <a:pt x="322" y="240"/>
                </a:cubicBezTo>
                <a:cubicBezTo>
                  <a:pt x="322" y="240"/>
                  <a:pt x="303" y="244"/>
                  <a:pt x="305" y="256"/>
                </a:cubicBezTo>
                <a:cubicBezTo>
                  <a:pt x="308" y="261"/>
                  <a:pt x="295" y="261"/>
                  <a:pt x="294" y="269"/>
                </a:cubicBezTo>
                <a:cubicBezTo>
                  <a:pt x="294" y="269"/>
                  <a:pt x="300" y="282"/>
                  <a:pt x="289" y="285"/>
                </a:cubicBezTo>
                <a:cubicBezTo>
                  <a:pt x="289" y="285"/>
                  <a:pt x="287" y="313"/>
                  <a:pt x="272" y="311"/>
                </a:cubicBezTo>
                <a:cubicBezTo>
                  <a:pt x="272" y="311"/>
                  <a:pt x="255" y="315"/>
                  <a:pt x="248" y="308"/>
                </a:cubicBezTo>
                <a:cubicBezTo>
                  <a:pt x="248" y="308"/>
                  <a:pt x="238" y="297"/>
                  <a:pt x="230" y="309"/>
                </a:cubicBezTo>
                <a:cubicBezTo>
                  <a:pt x="230" y="309"/>
                  <a:pt x="215" y="302"/>
                  <a:pt x="215" y="329"/>
                </a:cubicBezTo>
                <a:cubicBezTo>
                  <a:pt x="215" y="329"/>
                  <a:pt x="216" y="345"/>
                  <a:pt x="209" y="357"/>
                </a:cubicBezTo>
                <a:cubicBezTo>
                  <a:pt x="209" y="357"/>
                  <a:pt x="208" y="365"/>
                  <a:pt x="208" y="374"/>
                </a:cubicBezTo>
                <a:cubicBezTo>
                  <a:pt x="208" y="374"/>
                  <a:pt x="191" y="383"/>
                  <a:pt x="190" y="392"/>
                </a:cubicBezTo>
                <a:cubicBezTo>
                  <a:pt x="190" y="392"/>
                  <a:pt x="188" y="405"/>
                  <a:pt x="165" y="406"/>
                </a:cubicBezTo>
                <a:cubicBezTo>
                  <a:pt x="165" y="406"/>
                  <a:pt x="158" y="397"/>
                  <a:pt x="135" y="406"/>
                </a:cubicBezTo>
                <a:cubicBezTo>
                  <a:pt x="135" y="406"/>
                  <a:pt x="125" y="394"/>
                  <a:pt x="125" y="412"/>
                </a:cubicBezTo>
                <a:cubicBezTo>
                  <a:pt x="125" y="412"/>
                  <a:pt x="127" y="427"/>
                  <a:pt x="120" y="422"/>
                </a:cubicBezTo>
                <a:cubicBezTo>
                  <a:pt x="120" y="422"/>
                  <a:pt x="114" y="416"/>
                  <a:pt x="103" y="416"/>
                </a:cubicBezTo>
                <a:cubicBezTo>
                  <a:pt x="103" y="416"/>
                  <a:pt x="94" y="401"/>
                  <a:pt x="89" y="416"/>
                </a:cubicBezTo>
                <a:cubicBezTo>
                  <a:pt x="89" y="416"/>
                  <a:pt x="72" y="415"/>
                  <a:pt x="68" y="424"/>
                </a:cubicBezTo>
                <a:cubicBezTo>
                  <a:pt x="68" y="424"/>
                  <a:pt x="61" y="434"/>
                  <a:pt x="52" y="432"/>
                </a:cubicBezTo>
                <a:cubicBezTo>
                  <a:pt x="45" y="434"/>
                  <a:pt x="51" y="420"/>
                  <a:pt x="40" y="425"/>
                </a:cubicBezTo>
                <a:cubicBezTo>
                  <a:pt x="31" y="407"/>
                  <a:pt x="21" y="408"/>
                  <a:pt x="21" y="408"/>
                </a:cubicBezTo>
                <a:cubicBezTo>
                  <a:pt x="15" y="397"/>
                  <a:pt x="24" y="394"/>
                  <a:pt x="24" y="394"/>
                </a:cubicBezTo>
                <a:cubicBezTo>
                  <a:pt x="31" y="379"/>
                  <a:pt x="22" y="365"/>
                  <a:pt x="22" y="365"/>
                </a:cubicBezTo>
                <a:cubicBezTo>
                  <a:pt x="17" y="361"/>
                  <a:pt x="27" y="346"/>
                  <a:pt x="17" y="346"/>
                </a:cubicBezTo>
                <a:cubicBezTo>
                  <a:pt x="17" y="346"/>
                  <a:pt x="17" y="346"/>
                  <a:pt x="17" y="346"/>
                </a:cubicBezTo>
                <a:close/>
              </a:path>
            </a:pathLst>
          </a:custGeom>
          <a:solidFill>
            <a:srgbClr val="00B050"/>
          </a:solidFill>
          <a:ln w="9525">
            <a:solidFill>
              <a:srgbClr val="0157AF"/>
            </a:solidFill>
            <a:miter lim="800000"/>
            <a:headEnd/>
            <a:tailEnd/>
          </a:ln>
        </p:spPr>
        <p:txBody>
          <a:bodyPr/>
          <a:lstStyle/>
          <a:p>
            <a:endParaRPr lang="uk-UA" sz="1579"/>
          </a:p>
        </p:txBody>
      </p:sp>
      <p:sp>
        <p:nvSpPr>
          <p:cNvPr id="186" name="TextBox 185">
            <a:extLst>
              <a:ext uri="{FF2B5EF4-FFF2-40B4-BE49-F238E27FC236}">
                <a16:creationId xmlns="" xmlns:a16="http://schemas.microsoft.com/office/drawing/2014/main" id="{4354F0FA-70B5-07C0-D509-87DD33F2673D}"/>
              </a:ext>
            </a:extLst>
          </p:cNvPr>
          <p:cNvSpPr txBox="1"/>
          <p:nvPr/>
        </p:nvSpPr>
        <p:spPr>
          <a:xfrm>
            <a:off x="1187526" y="5082715"/>
            <a:ext cx="2039642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uk-UA" sz="1200" dirty="0">
                <a:solidFill>
                  <a:srgbClr val="0157AF"/>
                </a:solidFill>
              </a:rPr>
              <a:t>Регіони із </a:t>
            </a:r>
            <a:r>
              <a:rPr lang="uk-UA" sz="1200" b="1" dirty="0">
                <a:solidFill>
                  <a:srgbClr val="0157AF"/>
                </a:solidFill>
              </a:rPr>
              <a:t>середнім</a:t>
            </a:r>
            <a:r>
              <a:rPr lang="uk-UA" sz="1200" dirty="0">
                <a:solidFill>
                  <a:srgbClr val="0157AF"/>
                </a:solidFill>
              </a:rPr>
              <a:t> ступенем безбар'єрності</a:t>
            </a:r>
          </a:p>
        </p:txBody>
      </p:sp>
      <p:sp>
        <p:nvSpPr>
          <p:cNvPr id="187" name="Freeform 55">
            <a:extLst>
              <a:ext uri="{FF2B5EF4-FFF2-40B4-BE49-F238E27FC236}">
                <a16:creationId xmlns="" xmlns:a16="http://schemas.microsoft.com/office/drawing/2014/main" id="{E93A5AC6-34A7-FFF2-4A7E-74496EEA5D6F}"/>
              </a:ext>
            </a:extLst>
          </p:cNvPr>
          <p:cNvSpPr>
            <a:spLocks/>
          </p:cNvSpPr>
          <p:nvPr/>
        </p:nvSpPr>
        <p:spPr bwMode="auto">
          <a:xfrm>
            <a:off x="428624" y="4789519"/>
            <a:ext cx="558734" cy="777781"/>
          </a:xfrm>
          <a:custGeom>
            <a:avLst/>
            <a:gdLst/>
            <a:ahLst/>
            <a:cxnLst>
              <a:cxn ang="0">
                <a:pos x="45" y="236"/>
              </a:cxn>
              <a:cxn ang="0">
                <a:pos x="36" y="206"/>
              </a:cxn>
              <a:cxn ang="0">
                <a:pos x="37" y="194"/>
              </a:cxn>
              <a:cxn ang="0">
                <a:pos x="53" y="194"/>
              </a:cxn>
              <a:cxn ang="0">
                <a:pos x="29" y="149"/>
              </a:cxn>
              <a:cxn ang="0">
                <a:pos x="20" y="126"/>
              </a:cxn>
              <a:cxn ang="0">
                <a:pos x="9" y="107"/>
              </a:cxn>
              <a:cxn ang="0">
                <a:pos x="12" y="87"/>
              </a:cxn>
              <a:cxn ang="0">
                <a:pos x="12" y="87"/>
              </a:cxn>
              <a:cxn ang="0">
                <a:pos x="5" y="63"/>
              </a:cxn>
              <a:cxn ang="0">
                <a:pos x="5" y="63"/>
              </a:cxn>
              <a:cxn ang="0">
                <a:pos x="18" y="46"/>
              </a:cxn>
              <a:cxn ang="0">
                <a:pos x="42" y="52"/>
              </a:cxn>
              <a:cxn ang="0">
                <a:pos x="60" y="50"/>
              </a:cxn>
              <a:cxn ang="0">
                <a:pos x="84" y="32"/>
              </a:cxn>
              <a:cxn ang="0">
                <a:pos x="93" y="15"/>
              </a:cxn>
              <a:cxn ang="0">
                <a:pos x="129" y="10"/>
              </a:cxn>
              <a:cxn ang="0">
                <a:pos x="178" y="7"/>
              </a:cxn>
              <a:cxn ang="0">
                <a:pos x="206" y="12"/>
              </a:cxn>
              <a:cxn ang="0">
                <a:pos x="225" y="14"/>
              </a:cxn>
              <a:cxn ang="0">
                <a:pos x="228" y="26"/>
              </a:cxn>
              <a:cxn ang="0">
                <a:pos x="225" y="39"/>
              </a:cxn>
              <a:cxn ang="0">
                <a:pos x="218" y="54"/>
              </a:cxn>
              <a:cxn ang="0">
                <a:pos x="221" y="74"/>
              </a:cxn>
              <a:cxn ang="0">
                <a:pos x="222" y="85"/>
              </a:cxn>
              <a:cxn ang="0">
                <a:pos x="218" y="114"/>
              </a:cxn>
              <a:cxn ang="0">
                <a:pos x="229" y="116"/>
              </a:cxn>
              <a:cxn ang="0">
                <a:pos x="248" y="126"/>
              </a:cxn>
              <a:cxn ang="0">
                <a:pos x="259" y="143"/>
              </a:cxn>
              <a:cxn ang="0">
                <a:pos x="267" y="162"/>
              </a:cxn>
              <a:cxn ang="0">
                <a:pos x="258" y="174"/>
              </a:cxn>
              <a:cxn ang="0">
                <a:pos x="272" y="186"/>
              </a:cxn>
              <a:cxn ang="0">
                <a:pos x="257" y="195"/>
              </a:cxn>
              <a:cxn ang="0">
                <a:pos x="259" y="210"/>
              </a:cxn>
              <a:cxn ang="0">
                <a:pos x="249" y="221"/>
              </a:cxn>
              <a:cxn ang="0">
                <a:pos x="245" y="235"/>
              </a:cxn>
              <a:cxn ang="0">
                <a:pos x="232" y="247"/>
              </a:cxn>
              <a:cxn ang="0">
                <a:pos x="217" y="238"/>
              </a:cxn>
              <a:cxn ang="0">
                <a:pos x="199" y="243"/>
              </a:cxn>
              <a:cxn ang="0">
                <a:pos x="182" y="247"/>
              </a:cxn>
              <a:cxn ang="0">
                <a:pos x="170" y="260"/>
              </a:cxn>
              <a:cxn ang="0">
                <a:pos x="157" y="280"/>
              </a:cxn>
              <a:cxn ang="0">
                <a:pos x="157" y="295"/>
              </a:cxn>
              <a:cxn ang="0">
                <a:pos x="148" y="304"/>
              </a:cxn>
              <a:cxn ang="0">
                <a:pos x="139" y="294"/>
              </a:cxn>
              <a:cxn ang="0">
                <a:pos x="118" y="294"/>
              </a:cxn>
              <a:cxn ang="0">
                <a:pos x="103" y="284"/>
              </a:cxn>
              <a:cxn ang="0">
                <a:pos x="89" y="276"/>
              </a:cxn>
              <a:cxn ang="0">
                <a:pos x="81" y="271"/>
              </a:cxn>
              <a:cxn ang="0">
                <a:pos x="88" y="258"/>
              </a:cxn>
              <a:cxn ang="0">
                <a:pos x="78" y="250"/>
              </a:cxn>
              <a:cxn ang="0">
                <a:pos x="63" y="246"/>
              </a:cxn>
              <a:cxn ang="0">
                <a:pos x="45" y="236"/>
              </a:cxn>
              <a:cxn ang="0">
                <a:pos x="45" y="236"/>
              </a:cxn>
            </a:cxnLst>
            <a:rect l="0" t="0" r="r" b="b"/>
            <a:pathLst>
              <a:path w="281" h="304">
                <a:moveTo>
                  <a:pt x="45" y="236"/>
                </a:moveTo>
                <a:cubicBezTo>
                  <a:pt x="45" y="227"/>
                  <a:pt x="42" y="216"/>
                  <a:pt x="36" y="206"/>
                </a:cubicBezTo>
                <a:cubicBezTo>
                  <a:pt x="36" y="206"/>
                  <a:pt x="24" y="198"/>
                  <a:pt x="37" y="194"/>
                </a:cubicBezTo>
                <a:cubicBezTo>
                  <a:pt x="37" y="194"/>
                  <a:pt x="43" y="192"/>
                  <a:pt x="53" y="194"/>
                </a:cubicBezTo>
                <a:cubicBezTo>
                  <a:pt x="53" y="184"/>
                  <a:pt x="32" y="184"/>
                  <a:pt x="29" y="149"/>
                </a:cubicBezTo>
                <a:cubicBezTo>
                  <a:pt x="23" y="143"/>
                  <a:pt x="31" y="128"/>
                  <a:pt x="20" y="126"/>
                </a:cubicBezTo>
                <a:cubicBezTo>
                  <a:pt x="8" y="124"/>
                  <a:pt x="14" y="108"/>
                  <a:pt x="9" y="107"/>
                </a:cubicBezTo>
                <a:cubicBezTo>
                  <a:pt x="9" y="107"/>
                  <a:pt x="0" y="103"/>
                  <a:pt x="12" y="87"/>
                </a:cubicBezTo>
                <a:cubicBezTo>
                  <a:pt x="12" y="87"/>
                  <a:pt x="12" y="87"/>
                  <a:pt x="12" y="87"/>
                </a:cubicBez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6" y="45"/>
                  <a:pt x="18" y="46"/>
                </a:cubicBezTo>
                <a:cubicBezTo>
                  <a:pt x="18" y="46"/>
                  <a:pt x="38" y="44"/>
                  <a:pt x="42" y="52"/>
                </a:cubicBezTo>
                <a:cubicBezTo>
                  <a:pt x="42" y="52"/>
                  <a:pt x="37" y="68"/>
                  <a:pt x="60" y="50"/>
                </a:cubicBezTo>
                <a:cubicBezTo>
                  <a:pt x="60" y="50"/>
                  <a:pt x="75" y="43"/>
                  <a:pt x="84" y="32"/>
                </a:cubicBezTo>
                <a:cubicBezTo>
                  <a:pt x="84" y="32"/>
                  <a:pt x="86" y="22"/>
                  <a:pt x="93" y="15"/>
                </a:cubicBezTo>
                <a:cubicBezTo>
                  <a:pt x="93" y="15"/>
                  <a:pt x="96" y="3"/>
                  <a:pt x="129" y="10"/>
                </a:cubicBezTo>
                <a:cubicBezTo>
                  <a:pt x="129" y="10"/>
                  <a:pt x="163" y="15"/>
                  <a:pt x="178" y="7"/>
                </a:cubicBezTo>
                <a:cubicBezTo>
                  <a:pt x="204" y="0"/>
                  <a:pt x="196" y="8"/>
                  <a:pt x="206" y="12"/>
                </a:cubicBezTo>
                <a:cubicBezTo>
                  <a:pt x="206" y="12"/>
                  <a:pt x="213" y="13"/>
                  <a:pt x="225" y="14"/>
                </a:cubicBezTo>
                <a:cubicBezTo>
                  <a:pt x="224" y="23"/>
                  <a:pt x="228" y="26"/>
                  <a:pt x="228" y="26"/>
                </a:cubicBezTo>
                <a:cubicBezTo>
                  <a:pt x="236" y="25"/>
                  <a:pt x="233" y="41"/>
                  <a:pt x="225" y="39"/>
                </a:cubicBezTo>
                <a:cubicBezTo>
                  <a:pt x="221" y="45"/>
                  <a:pt x="218" y="54"/>
                  <a:pt x="218" y="54"/>
                </a:cubicBezTo>
                <a:cubicBezTo>
                  <a:pt x="214" y="68"/>
                  <a:pt x="221" y="74"/>
                  <a:pt x="221" y="74"/>
                </a:cubicBezTo>
                <a:cubicBezTo>
                  <a:pt x="228" y="80"/>
                  <a:pt x="222" y="85"/>
                  <a:pt x="222" y="85"/>
                </a:cubicBezTo>
                <a:cubicBezTo>
                  <a:pt x="223" y="107"/>
                  <a:pt x="218" y="114"/>
                  <a:pt x="218" y="114"/>
                </a:cubicBezTo>
                <a:cubicBezTo>
                  <a:pt x="221" y="130"/>
                  <a:pt x="229" y="116"/>
                  <a:pt x="229" y="116"/>
                </a:cubicBezTo>
                <a:cubicBezTo>
                  <a:pt x="246" y="110"/>
                  <a:pt x="248" y="126"/>
                  <a:pt x="248" y="126"/>
                </a:cubicBezTo>
                <a:cubicBezTo>
                  <a:pt x="252" y="141"/>
                  <a:pt x="259" y="143"/>
                  <a:pt x="259" y="143"/>
                </a:cubicBezTo>
                <a:cubicBezTo>
                  <a:pt x="281" y="162"/>
                  <a:pt x="267" y="162"/>
                  <a:pt x="267" y="162"/>
                </a:cubicBezTo>
                <a:cubicBezTo>
                  <a:pt x="258" y="165"/>
                  <a:pt x="258" y="174"/>
                  <a:pt x="258" y="174"/>
                </a:cubicBezTo>
                <a:cubicBezTo>
                  <a:pt x="276" y="173"/>
                  <a:pt x="272" y="186"/>
                  <a:pt x="272" y="186"/>
                </a:cubicBezTo>
                <a:cubicBezTo>
                  <a:pt x="273" y="196"/>
                  <a:pt x="257" y="192"/>
                  <a:pt x="257" y="195"/>
                </a:cubicBezTo>
                <a:cubicBezTo>
                  <a:pt x="271" y="205"/>
                  <a:pt x="259" y="210"/>
                  <a:pt x="259" y="210"/>
                </a:cubicBezTo>
                <a:cubicBezTo>
                  <a:pt x="260" y="217"/>
                  <a:pt x="249" y="221"/>
                  <a:pt x="249" y="221"/>
                </a:cubicBezTo>
                <a:cubicBezTo>
                  <a:pt x="242" y="225"/>
                  <a:pt x="245" y="235"/>
                  <a:pt x="245" y="235"/>
                </a:cubicBezTo>
                <a:cubicBezTo>
                  <a:pt x="246" y="258"/>
                  <a:pt x="232" y="247"/>
                  <a:pt x="232" y="247"/>
                </a:cubicBezTo>
                <a:cubicBezTo>
                  <a:pt x="224" y="247"/>
                  <a:pt x="225" y="237"/>
                  <a:pt x="217" y="238"/>
                </a:cubicBezTo>
                <a:cubicBezTo>
                  <a:pt x="210" y="236"/>
                  <a:pt x="210" y="243"/>
                  <a:pt x="199" y="243"/>
                </a:cubicBezTo>
                <a:cubicBezTo>
                  <a:pt x="184" y="239"/>
                  <a:pt x="182" y="247"/>
                  <a:pt x="182" y="247"/>
                </a:cubicBezTo>
                <a:cubicBezTo>
                  <a:pt x="177" y="252"/>
                  <a:pt x="181" y="265"/>
                  <a:pt x="170" y="260"/>
                </a:cubicBezTo>
                <a:cubicBezTo>
                  <a:pt x="153" y="257"/>
                  <a:pt x="157" y="280"/>
                  <a:pt x="157" y="280"/>
                </a:cubicBezTo>
                <a:cubicBezTo>
                  <a:pt x="168" y="291"/>
                  <a:pt x="157" y="295"/>
                  <a:pt x="157" y="295"/>
                </a:cubicBezTo>
                <a:cubicBezTo>
                  <a:pt x="155" y="301"/>
                  <a:pt x="148" y="304"/>
                  <a:pt x="148" y="304"/>
                </a:cubicBezTo>
                <a:cubicBezTo>
                  <a:pt x="148" y="304"/>
                  <a:pt x="149" y="297"/>
                  <a:pt x="139" y="294"/>
                </a:cubicBezTo>
                <a:cubicBezTo>
                  <a:pt x="139" y="294"/>
                  <a:pt x="128" y="289"/>
                  <a:pt x="118" y="294"/>
                </a:cubicBezTo>
                <a:cubicBezTo>
                  <a:pt x="118" y="294"/>
                  <a:pt x="107" y="299"/>
                  <a:pt x="103" y="284"/>
                </a:cubicBezTo>
                <a:cubicBezTo>
                  <a:pt x="103" y="284"/>
                  <a:pt x="100" y="277"/>
                  <a:pt x="89" y="276"/>
                </a:cubicBezTo>
                <a:cubicBezTo>
                  <a:pt x="89" y="276"/>
                  <a:pt x="82" y="280"/>
                  <a:pt x="81" y="271"/>
                </a:cubicBezTo>
                <a:cubicBezTo>
                  <a:pt x="74" y="266"/>
                  <a:pt x="90" y="264"/>
                  <a:pt x="88" y="258"/>
                </a:cubicBezTo>
                <a:cubicBezTo>
                  <a:pt x="88" y="258"/>
                  <a:pt x="87" y="250"/>
                  <a:pt x="78" y="250"/>
                </a:cubicBezTo>
                <a:cubicBezTo>
                  <a:pt x="78" y="250"/>
                  <a:pt x="74" y="243"/>
                  <a:pt x="63" y="246"/>
                </a:cubicBezTo>
                <a:cubicBezTo>
                  <a:pt x="63" y="246"/>
                  <a:pt x="54" y="247"/>
                  <a:pt x="45" y="236"/>
                </a:cubicBezTo>
                <a:cubicBezTo>
                  <a:pt x="45" y="236"/>
                  <a:pt x="45" y="236"/>
                  <a:pt x="45" y="236"/>
                </a:cubicBezTo>
                <a:close/>
              </a:path>
            </a:pathLst>
          </a:custGeom>
          <a:solidFill>
            <a:srgbClr val="FFE020"/>
          </a:solidFill>
          <a:ln w="9525">
            <a:solidFill>
              <a:srgbClr val="0157AF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uk-UA" sz="965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="" xmlns:a16="http://schemas.microsoft.com/office/drawing/2014/main" id="{8133A4CF-ADC3-E5F0-7148-61A29E9F9616}"/>
              </a:ext>
            </a:extLst>
          </p:cNvPr>
          <p:cNvSpPr txBox="1"/>
          <p:nvPr/>
        </p:nvSpPr>
        <p:spPr>
          <a:xfrm>
            <a:off x="1178266" y="6070700"/>
            <a:ext cx="1840476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uk-UA" sz="1200" dirty="0">
                <a:solidFill>
                  <a:srgbClr val="0157AF"/>
                </a:solidFill>
              </a:rPr>
              <a:t>Регіони із </a:t>
            </a:r>
            <a:r>
              <a:rPr lang="uk-UA" sz="1200" b="1" dirty="0">
                <a:solidFill>
                  <a:srgbClr val="0157AF"/>
                </a:solidFill>
              </a:rPr>
              <a:t>низьким </a:t>
            </a:r>
            <a:r>
              <a:rPr lang="uk-UA" sz="1200" dirty="0">
                <a:solidFill>
                  <a:srgbClr val="0157AF"/>
                </a:solidFill>
              </a:rPr>
              <a:t>ступенем безбар'єрності</a:t>
            </a:r>
          </a:p>
        </p:txBody>
      </p:sp>
      <p:sp>
        <p:nvSpPr>
          <p:cNvPr id="189" name="Freeform 105">
            <a:extLst>
              <a:ext uri="{FF2B5EF4-FFF2-40B4-BE49-F238E27FC236}">
                <a16:creationId xmlns="" xmlns:a16="http://schemas.microsoft.com/office/drawing/2014/main" id="{F5E1CE9E-B320-85D7-7BF6-89E45136883D}"/>
              </a:ext>
            </a:extLst>
          </p:cNvPr>
          <p:cNvSpPr>
            <a:spLocks/>
          </p:cNvSpPr>
          <p:nvPr/>
        </p:nvSpPr>
        <p:spPr bwMode="auto">
          <a:xfrm>
            <a:off x="430518" y="5797783"/>
            <a:ext cx="558734" cy="777782"/>
          </a:xfrm>
          <a:custGeom>
            <a:avLst/>
            <a:gdLst/>
            <a:ahLst/>
            <a:cxnLst>
              <a:cxn ang="0">
                <a:pos x="0" y="135"/>
              </a:cxn>
              <a:cxn ang="0">
                <a:pos x="3" y="108"/>
              </a:cxn>
              <a:cxn ang="0">
                <a:pos x="11" y="90"/>
              </a:cxn>
              <a:cxn ang="0">
                <a:pos x="22" y="80"/>
              </a:cxn>
              <a:cxn ang="0">
                <a:pos x="39" y="71"/>
              </a:cxn>
              <a:cxn ang="0">
                <a:pos x="63" y="69"/>
              </a:cxn>
              <a:cxn ang="0">
                <a:pos x="93" y="66"/>
              </a:cxn>
              <a:cxn ang="0">
                <a:pos x="116" y="59"/>
              </a:cxn>
              <a:cxn ang="0">
                <a:pos x="103" y="56"/>
              </a:cxn>
              <a:cxn ang="0">
                <a:pos x="102" y="40"/>
              </a:cxn>
              <a:cxn ang="0">
                <a:pos x="113" y="21"/>
              </a:cxn>
              <a:cxn ang="0">
                <a:pos x="123" y="7"/>
              </a:cxn>
              <a:cxn ang="0">
                <a:pos x="140" y="6"/>
              </a:cxn>
              <a:cxn ang="0">
                <a:pos x="151" y="11"/>
              </a:cxn>
              <a:cxn ang="0">
                <a:pos x="162" y="53"/>
              </a:cxn>
              <a:cxn ang="0">
                <a:pos x="163" y="66"/>
              </a:cxn>
              <a:cxn ang="0">
                <a:pos x="160" y="81"/>
              </a:cxn>
              <a:cxn ang="0">
                <a:pos x="176" y="87"/>
              </a:cxn>
              <a:cxn ang="0">
                <a:pos x="165" y="95"/>
              </a:cxn>
              <a:cxn ang="0">
                <a:pos x="179" y="111"/>
              </a:cxn>
              <a:cxn ang="0">
                <a:pos x="188" y="117"/>
              </a:cxn>
              <a:cxn ang="0">
                <a:pos x="196" y="126"/>
              </a:cxn>
              <a:cxn ang="0">
                <a:pos x="204" y="135"/>
              </a:cxn>
              <a:cxn ang="0">
                <a:pos x="219" y="135"/>
              </a:cxn>
              <a:cxn ang="0">
                <a:pos x="233" y="143"/>
              </a:cxn>
              <a:cxn ang="0">
                <a:pos x="246" y="168"/>
              </a:cxn>
              <a:cxn ang="0">
                <a:pos x="241" y="189"/>
              </a:cxn>
              <a:cxn ang="0">
                <a:pos x="241" y="205"/>
              </a:cxn>
              <a:cxn ang="0">
                <a:pos x="225" y="217"/>
              </a:cxn>
              <a:cxn ang="0">
                <a:pos x="189" y="240"/>
              </a:cxn>
              <a:cxn ang="0">
                <a:pos x="182" y="245"/>
              </a:cxn>
              <a:cxn ang="0">
                <a:pos x="161" y="264"/>
              </a:cxn>
              <a:cxn ang="0">
                <a:pos x="153" y="302"/>
              </a:cxn>
              <a:cxn ang="0">
                <a:pos x="148" y="331"/>
              </a:cxn>
              <a:cxn ang="0">
                <a:pos x="124" y="306"/>
              </a:cxn>
              <a:cxn ang="0">
                <a:pos x="113" y="285"/>
              </a:cxn>
              <a:cxn ang="0">
                <a:pos x="111" y="256"/>
              </a:cxn>
              <a:cxn ang="0">
                <a:pos x="106" y="238"/>
              </a:cxn>
              <a:cxn ang="0">
                <a:pos x="91" y="217"/>
              </a:cxn>
              <a:cxn ang="0">
                <a:pos x="78" y="213"/>
              </a:cxn>
              <a:cxn ang="0">
                <a:pos x="62" y="201"/>
              </a:cxn>
              <a:cxn ang="0">
                <a:pos x="60" y="180"/>
              </a:cxn>
              <a:cxn ang="0">
                <a:pos x="45" y="186"/>
              </a:cxn>
              <a:cxn ang="0">
                <a:pos x="40" y="177"/>
              </a:cxn>
              <a:cxn ang="0">
                <a:pos x="32" y="169"/>
              </a:cxn>
              <a:cxn ang="0">
                <a:pos x="12" y="153"/>
              </a:cxn>
              <a:cxn ang="0">
                <a:pos x="0" y="135"/>
              </a:cxn>
              <a:cxn ang="0">
                <a:pos x="0" y="135"/>
              </a:cxn>
            </a:cxnLst>
            <a:rect l="0" t="0" r="r" b="b"/>
            <a:pathLst>
              <a:path w="249" h="331">
                <a:moveTo>
                  <a:pt x="0" y="135"/>
                </a:moveTo>
                <a:cubicBezTo>
                  <a:pt x="7" y="119"/>
                  <a:pt x="3" y="108"/>
                  <a:pt x="3" y="108"/>
                </a:cubicBezTo>
                <a:cubicBezTo>
                  <a:pt x="2" y="93"/>
                  <a:pt x="11" y="90"/>
                  <a:pt x="11" y="90"/>
                </a:cubicBezTo>
                <a:cubicBezTo>
                  <a:pt x="20" y="87"/>
                  <a:pt x="22" y="80"/>
                  <a:pt x="22" y="80"/>
                </a:cubicBezTo>
                <a:cubicBezTo>
                  <a:pt x="19" y="64"/>
                  <a:pt x="39" y="71"/>
                  <a:pt x="39" y="71"/>
                </a:cubicBezTo>
                <a:cubicBezTo>
                  <a:pt x="59" y="75"/>
                  <a:pt x="63" y="69"/>
                  <a:pt x="63" y="69"/>
                </a:cubicBezTo>
                <a:cubicBezTo>
                  <a:pt x="72" y="65"/>
                  <a:pt x="93" y="66"/>
                  <a:pt x="93" y="66"/>
                </a:cubicBezTo>
                <a:cubicBezTo>
                  <a:pt x="116" y="67"/>
                  <a:pt x="116" y="59"/>
                  <a:pt x="116" y="59"/>
                </a:cubicBezTo>
                <a:cubicBezTo>
                  <a:pt x="115" y="55"/>
                  <a:pt x="103" y="56"/>
                  <a:pt x="103" y="56"/>
                </a:cubicBezTo>
                <a:cubicBezTo>
                  <a:pt x="100" y="50"/>
                  <a:pt x="102" y="40"/>
                  <a:pt x="102" y="40"/>
                </a:cubicBezTo>
                <a:cubicBezTo>
                  <a:pt x="116" y="39"/>
                  <a:pt x="113" y="21"/>
                  <a:pt x="113" y="21"/>
                </a:cubicBezTo>
                <a:cubicBezTo>
                  <a:pt x="110" y="4"/>
                  <a:pt x="123" y="7"/>
                  <a:pt x="123" y="7"/>
                </a:cubicBezTo>
                <a:cubicBezTo>
                  <a:pt x="129" y="0"/>
                  <a:pt x="140" y="6"/>
                  <a:pt x="140" y="6"/>
                </a:cubicBezTo>
                <a:cubicBezTo>
                  <a:pt x="142" y="14"/>
                  <a:pt x="151" y="11"/>
                  <a:pt x="151" y="11"/>
                </a:cubicBezTo>
                <a:cubicBezTo>
                  <a:pt x="151" y="11"/>
                  <a:pt x="162" y="31"/>
                  <a:pt x="162" y="53"/>
                </a:cubicBezTo>
                <a:cubicBezTo>
                  <a:pt x="162" y="53"/>
                  <a:pt x="168" y="63"/>
                  <a:pt x="163" y="66"/>
                </a:cubicBezTo>
                <a:cubicBezTo>
                  <a:pt x="163" y="66"/>
                  <a:pt x="158" y="73"/>
                  <a:pt x="160" y="81"/>
                </a:cubicBezTo>
                <a:cubicBezTo>
                  <a:pt x="160" y="81"/>
                  <a:pt x="175" y="80"/>
                  <a:pt x="176" y="87"/>
                </a:cubicBezTo>
                <a:cubicBezTo>
                  <a:pt x="176" y="87"/>
                  <a:pt x="179" y="94"/>
                  <a:pt x="165" y="95"/>
                </a:cubicBezTo>
                <a:cubicBezTo>
                  <a:pt x="182" y="98"/>
                  <a:pt x="173" y="109"/>
                  <a:pt x="179" y="111"/>
                </a:cubicBezTo>
                <a:cubicBezTo>
                  <a:pt x="179" y="111"/>
                  <a:pt x="190" y="102"/>
                  <a:pt x="188" y="117"/>
                </a:cubicBezTo>
                <a:cubicBezTo>
                  <a:pt x="188" y="117"/>
                  <a:pt x="186" y="139"/>
                  <a:pt x="196" y="126"/>
                </a:cubicBezTo>
                <a:cubicBezTo>
                  <a:pt x="196" y="126"/>
                  <a:pt x="203" y="111"/>
                  <a:pt x="204" y="135"/>
                </a:cubicBezTo>
                <a:cubicBezTo>
                  <a:pt x="204" y="135"/>
                  <a:pt x="196" y="154"/>
                  <a:pt x="219" y="135"/>
                </a:cubicBezTo>
                <a:cubicBezTo>
                  <a:pt x="219" y="135"/>
                  <a:pt x="230" y="129"/>
                  <a:pt x="233" y="143"/>
                </a:cubicBezTo>
                <a:cubicBezTo>
                  <a:pt x="233" y="143"/>
                  <a:pt x="249" y="147"/>
                  <a:pt x="246" y="168"/>
                </a:cubicBezTo>
                <a:cubicBezTo>
                  <a:pt x="246" y="168"/>
                  <a:pt x="234" y="172"/>
                  <a:pt x="241" y="189"/>
                </a:cubicBezTo>
                <a:cubicBezTo>
                  <a:pt x="241" y="189"/>
                  <a:pt x="245" y="194"/>
                  <a:pt x="241" y="205"/>
                </a:cubicBezTo>
                <a:cubicBezTo>
                  <a:pt x="241" y="205"/>
                  <a:pt x="243" y="220"/>
                  <a:pt x="225" y="217"/>
                </a:cubicBezTo>
                <a:cubicBezTo>
                  <a:pt x="225" y="217"/>
                  <a:pt x="208" y="213"/>
                  <a:pt x="189" y="240"/>
                </a:cubicBezTo>
                <a:cubicBezTo>
                  <a:pt x="189" y="240"/>
                  <a:pt x="186" y="247"/>
                  <a:pt x="182" y="245"/>
                </a:cubicBezTo>
                <a:cubicBezTo>
                  <a:pt x="182" y="245"/>
                  <a:pt x="177" y="260"/>
                  <a:pt x="161" y="264"/>
                </a:cubicBezTo>
                <a:cubicBezTo>
                  <a:pt x="161" y="264"/>
                  <a:pt x="148" y="282"/>
                  <a:pt x="153" y="302"/>
                </a:cubicBezTo>
                <a:cubicBezTo>
                  <a:pt x="153" y="302"/>
                  <a:pt x="162" y="311"/>
                  <a:pt x="148" y="331"/>
                </a:cubicBezTo>
                <a:cubicBezTo>
                  <a:pt x="148" y="331"/>
                  <a:pt x="138" y="304"/>
                  <a:pt x="124" y="306"/>
                </a:cubicBezTo>
                <a:cubicBezTo>
                  <a:pt x="124" y="306"/>
                  <a:pt x="125" y="291"/>
                  <a:pt x="113" y="285"/>
                </a:cubicBezTo>
                <a:cubicBezTo>
                  <a:pt x="125" y="264"/>
                  <a:pt x="111" y="256"/>
                  <a:pt x="111" y="256"/>
                </a:cubicBezTo>
                <a:cubicBezTo>
                  <a:pt x="102" y="252"/>
                  <a:pt x="113" y="242"/>
                  <a:pt x="106" y="238"/>
                </a:cubicBezTo>
                <a:cubicBezTo>
                  <a:pt x="100" y="219"/>
                  <a:pt x="91" y="217"/>
                  <a:pt x="91" y="217"/>
                </a:cubicBezTo>
                <a:cubicBezTo>
                  <a:pt x="84" y="201"/>
                  <a:pt x="78" y="213"/>
                  <a:pt x="78" y="213"/>
                </a:cubicBezTo>
                <a:cubicBezTo>
                  <a:pt x="53" y="216"/>
                  <a:pt x="62" y="201"/>
                  <a:pt x="62" y="201"/>
                </a:cubicBezTo>
                <a:cubicBezTo>
                  <a:pt x="67" y="172"/>
                  <a:pt x="60" y="180"/>
                  <a:pt x="60" y="180"/>
                </a:cubicBezTo>
                <a:cubicBezTo>
                  <a:pt x="49" y="179"/>
                  <a:pt x="45" y="186"/>
                  <a:pt x="45" y="186"/>
                </a:cubicBezTo>
                <a:cubicBezTo>
                  <a:pt x="32" y="188"/>
                  <a:pt x="40" y="177"/>
                  <a:pt x="40" y="177"/>
                </a:cubicBezTo>
                <a:cubicBezTo>
                  <a:pt x="39" y="170"/>
                  <a:pt x="32" y="169"/>
                  <a:pt x="32" y="169"/>
                </a:cubicBezTo>
                <a:cubicBezTo>
                  <a:pt x="23" y="167"/>
                  <a:pt x="29" y="152"/>
                  <a:pt x="12" y="153"/>
                </a:cubicBezTo>
                <a:cubicBezTo>
                  <a:pt x="13" y="144"/>
                  <a:pt x="0" y="135"/>
                  <a:pt x="0" y="135"/>
                </a:cubicBezTo>
                <a:cubicBezTo>
                  <a:pt x="0" y="135"/>
                  <a:pt x="0" y="135"/>
                  <a:pt x="0" y="135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157AF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uk-UA" sz="965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="" xmlns:a16="http://schemas.microsoft.com/office/drawing/2014/main" id="{8CC97360-315A-C2EA-241E-8997BEA97289}"/>
              </a:ext>
            </a:extLst>
          </p:cNvPr>
          <p:cNvSpPr txBox="1"/>
          <p:nvPr/>
        </p:nvSpPr>
        <p:spPr>
          <a:xfrm>
            <a:off x="9620997" y="1316248"/>
            <a:ext cx="2171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0157AF"/>
                </a:solidFill>
              </a:rPr>
              <a:t>13000</a:t>
            </a:r>
            <a:endParaRPr lang="en-US" sz="4000" b="1" dirty="0">
              <a:solidFill>
                <a:srgbClr val="0157AF"/>
              </a:solidFill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="" xmlns:a16="http://schemas.microsoft.com/office/drawing/2014/main" id="{525A1431-FDE1-7545-C43D-6313C8545F4C}"/>
              </a:ext>
            </a:extLst>
          </p:cNvPr>
          <p:cNvSpPr txBox="1"/>
          <p:nvPr/>
        </p:nvSpPr>
        <p:spPr>
          <a:xfrm>
            <a:off x="9943429" y="1895465"/>
            <a:ext cx="1519764" cy="42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Aft>
                <a:spcPts val="526"/>
              </a:spcAft>
            </a:pPr>
            <a:r>
              <a:rPr lang="uk-UA" sz="1400" b="1" dirty="0">
                <a:solidFill>
                  <a:srgbClr val="0157AF"/>
                </a:solidFill>
              </a:rPr>
              <a:t>обстежено об'єктів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="" xmlns:a16="http://schemas.microsoft.com/office/drawing/2014/main" id="{9A3ED16D-65B0-8A66-5B78-3FAB509F0E49}"/>
              </a:ext>
            </a:extLst>
          </p:cNvPr>
          <p:cNvSpPr txBox="1"/>
          <p:nvPr/>
        </p:nvSpPr>
        <p:spPr>
          <a:xfrm>
            <a:off x="428914" y="2579476"/>
            <a:ext cx="1519764" cy="42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Aft>
                <a:spcPts val="526"/>
              </a:spcAft>
            </a:pPr>
            <a:r>
              <a:rPr lang="uk-UA" sz="1400" b="1" dirty="0">
                <a:solidFill>
                  <a:srgbClr val="0157AF"/>
                </a:solidFill>
              </a:rPr>
              <a:t>територіальних громад</a:t>
            </a:r>
          </a:p>
        </p:txBody>
      </p:sp>
      <p:sp>
        <p:nvSpPr>
          <p:cNvPr id="193" name="Овал 192">
            <a:extLst>
              <a:ext uri="{FF2B5EF4-FFF2-40B4-BE49-F238E27FC236}">
                <a16:creationId xmlns="" xmlns:a16="http://schemas.microsoft.com/office/drawing/2014/main" id="{C1158A8A-F74F-E023-F899-6CD85E326F47}"/>
              </a:ext>
            </a:extLst>
          </p:cNvPr>
          <p:cNvSpPr/>
          <p:nvPr/>
        </p:nvSpPr>
        <p:spPr>
          <a:xfrm>
            <a:off x="604034" y="1232100"/>
            <a:ext cx="1166378" cy="1158207"/>
          </a:xfrm>
          <a:prstGeom prst="ellipse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="" xmlns:a16="http://schemas.microsoft.com/office/drawing/2014/main" id="{09932032-AC73-E198-5B68-EA252B9B730E}"/>
              </a:ext>
            </a:extLst>
          </p:cNvPr>
          <p:cNvSpPr txBox="1"/>
          <p:nvPr/>
        </p:nvSpPr>
        <p:spPr>
          <a:xfrm>
            <a:off x="643325" y="1457260"/>
            <a:ext cx="1049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0157AF"/>
                </a:solidFill>
              </a:rPr>
              <a:t>957</a:t>
            </a:r>
            <a:endParaRPr lang="en-US" sz="4000" b="1" dirty="0">
              <a:solidFill>
                <a:srgbClr val="0157AF"/>
              </a:solidFill>
            </a:endParaRPr>
          </a:p>
        </p:txBody>
      </p:sp>
      <p:sp>
        <p:nvSpPr>
          <p:cNvPr id="195" name="Прямокутник 19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6" name="Заголовок 1"/>
          <p:cNvSpPr txBox="1">
            <a:spLocks/>
          </p:cNvSpPr>
          <p:nvPr/>
        </p:nvSpPr>
        <p:spPr>
          <a:xfrm>
            <a:off x="-849927" y="-145717"/>
            <a:ext cx="4408369" cy="12559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7" name="Рисунок 1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98" name="Прямокутник 197"/>
          <p:cNvSpPr/>
          <p:nvPr/>
        </p:nvSpPr>
        <p:spPr>
          <a:xfrm>
            <a:off x="-150558" y="930999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обласних, Київської міської держадміністрацій за </a:t>
            </a:r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ступенем </a:t>
            </a:r>
            <a:r>
              <a:rPr lang="uk-UA" sz="12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безбар’єрності</a:t>
            </a:r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uk-UA" sz="1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об’єктів фізичного оточення і послуг (за результатами моніторингу 2022 року)</a:t>
            </a:r>
            <a:endParaRPr lang="uk-UA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9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3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1255904"/>
            <a:ext cx="12192000" cy="5602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 flipH="1">
            <a:off x="0" y="868814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100668" y="1428803"/>
            <a:ext cx="120913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Обстежено близько 13000 </a:t>
            </a:r>
            <a:r>
              <a:rPr lang="uk-UA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об’єктів у </a:t>
            </a:r>
            <a:r>
              <a:rPr lang="uk-UA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957 </a:t>
            </a:r>
            <a:r>
              <a:rPr lang="uk-UA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територіальних громадах</a:t>
            </a:r>
            <a:endParaRPr lang="uk-UA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90911"/>
              </p:ext>
            </p:extLst>
          </p:nvPr>
        </p:nvGraphicFramePr>
        <p:xfrm>
          <a:off x="329514" y="2446420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іагра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644395"/>
              </p:ext>
            </p:extLst>
          </p:nvPr>
        </p:nvGraphicFramePr>
        <p:xfrm>
          <a:off x="329513" y="2074654"/>
          <a:ext cx="5819617" cy="4392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іагра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065202"/>
              </p:ext>
            </p:extLst>
          </p:nvPr>
        </p:nvGraphicFramePr>
        <p:xfrm>
          <a:off x="6149131" y="2146435"/>
          <a:ext cx="6042870" cy="419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Прямокутник 17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1255904"/>
            <a:ext cx="12192000" cy="5602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 flipH="1">
            <a:off x="-1" y="964469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Будівлі для розміщення евакуйованих осіб (гуртожитки, модульні містечка тощо)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90911"/>
              </p:ext>
            </p:extLst>
          </p:nvPr>
        </p:nvGraphicFramePr>
        <p:xfrm>
          <a:off x="329514" y="2446420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2425946" y="1603453"/>
            <a:ext cx="2068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 (відсотків)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7848477" y="1603453"/>
            <a:ext cx="28045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Частково </a:t>
            </a:r>
            <a:r>
              <a:rPr lang="uk-UA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(відсотків)</a:t>
            </a:r>
          </a:p>
        </p:txBody>
      </p:sp>
      <p:graphicFrame>
        <p:nvGraphicFramePr>
          <p:cNvPr id="16" name="Діагра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554443"/>
              </p:ext>
            </p:extLst>
          </p:nvPr>
        </p:nvGraphicFramePr>
        <p:xfrm>
          <a:off x="329514" y="1940713"/>
          <a:ext cx="6046119" cy="4358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іагра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941877"/>
              </p:ext>
            </p:extLst>
          </p:nvPr>
        </p:nvGraphicFramePr>
        <p:xfrm>
          <a:off x="6100161" y="1940713"/>
          <a:ext cx="6304649" cy="4358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Прямокутник 19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/>
          <p:nvPr/>
        </p:nvSpPr>
        <p:spPr>
          <a:xfrm flipH="1">
            <a:off x="-1" y="964469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Діагра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157908"/>
              </p:ext>
            </p:extLst>
          </p:nvPr>
        </p:nvGraphicFramePr>
        <p:xfrm>
          <a:off x="6075796" y="1841250"/>
          <a:ext cx="5917282" cy="4589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Адміністративні будівлі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90911"/>
              </p:ext>
            </p:extLst>
          </p:nvPr>
        </p:nvGraphicFramePr>
        <p:xfrm>
          <a:off x="329514" y="2446420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2425946" y="1534483"/>
            <a:ext cx="2068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 (відсотків)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7848477" y="1534483"/>
            <a:ext cx="28045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Частково </a:t>
            </a:r>
            <a:r>
              <a:rPr lang="uk-UA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(відсотків)</a:t>
            </a:r>
          </a:p>
        </p:txBody>
      </p:sp>
      <p:graphicFrame>
        <p:nvGraphicFramePr>
          <p:cNvPr id="20" name="Діагра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764756"/>
              </p:ext>
            </p:extLst>
          </p:nvPr>
        </p:nvGraphicFramePr>
        <p:xfrm>
          <a:off x="329514" y="1841249"/>
          <a:ext cx="5676650" cy="4589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Прямокутник 22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0" y="1255904"/>
            <a:ext cx="12192000" cy="5602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 flipH="1">
            <a:off x="-1" y="964469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Будівлі надавачів соціальних послуг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659080"/>
              </p:ext>
            </p:extLst>
          </p:nvPr>
        </p:nvGraphicFramePr>
        <p:xfrm>
          <a:off x="329514" y="2446420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2425946" y="1534483"/>
            <a:ext cx="2068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 (відсотків)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7794697" y="1529665"/>
            <a:ext cx="28045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Частково </a:t>
            </a:r>
            <a:r>
              <a:rPr lang="uk-UA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(відсотків)</a:t>
            </a:r>
          </a:p>
        </p:txBody>
      </p:sp>
      <p:graphicFrame>
        <p:nvGraphicFramePr>
          <p:cNvPr id="16" name="Діагра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069481"/>
              </p:ext>
            </p:extLst>
          </p:nvPr>
        </p:nvGraphicFramePr>
        <p:xfrm>
          <a:off x="105857" y="1772232"/>
          <a:ext cx="6286554" cy="458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іагра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476680"/>
              </p:ext>
            </p:extLst>
          </p:nvPr>
        </p:nvGraphicFramePr>
        <p:xfrm>
          <a:off x="6095999" y="1772232"/>
          <a:ext cx="5729681" cy="458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Прямокутник 17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03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/>
          <p:nvPr/>
        </p:nvSpPr>
        <p:spPr>
          <a:xfrm flipH="1">
            <a:off x="0" y="964468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Діагра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393301"/>
              </p:ext>
            </p:extLst>
          </p:nvPr>
        </p:nvGraphicFramePr>
        <p:xfrm>
          <a:off x="75727" y="1932003"/>
          <a:ext cx="6820023" cy="428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Центри зайнятості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433697"/>
              </p:ext>
            </p:extLst>
          </p:nvPr>
        </p:nvGraphicFramePr>
        <p:xfrm>
          <a:off x="315878" y="2476752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2425946" y="1534483"/>
            <a:ext cx="2068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 (відсотків)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7794697" y="1529665"/>
            <a:ext cx="28045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Частково </a:t>
            </a:r>
            <a:r>
              <a:rPr lang="uk-UA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(відсотків)</a:t>
            </a:r>
          </a:p>
        </p:txBody>
      </p:sp>
      <p:graphicFrame>
        <p:nvGraphicFramePr>
          <p:cNvPr id="20" name="Діагра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689038"/>
              </p:ext>
            </p:extLst>
          </p:nvPr>
        </p:nvGraphicFramePr>
        <p:xfrm>
          <a:off x="6075795" y="1927186"/>
          <a:ext cx="6445720" cy="429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Прямокутник 15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1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/>
          <p:nvPr/>
        </p:nvSpPr>
        <p:spPr>
          <a:xfrm flipH="1">
            <a:off x="-1" y="964469"/>
            <a:ext cx="12192000" cy="5901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Фінансові установи (банки, поштові відділення, страхові компанії, недержавні пенсійні фонди, інвестиційні фонди)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90911"/>
              </p:ext>
            </p:extLst>
          </p:nvPr>
        </p:nvGraphicFramePr>
        <p:xfrm>
          <a:off x="329514" y="2446420"/>
          <a:ext cx="5416767" cy="414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2425946" y="1675629"/>
            <a:ext cx="2068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 (відсотків)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7794697" y="1662620"/>
            <a:ext cx="28045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Частково </a:t>
            </a:r>
            <a:r>
              <a:rPr lang="uk-UA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безбар’єрних</a:t>
            </a:r>
            <a:r>
              <a:rPr lang="uk-U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b="1" dirty="0">
                <a:latin typeface="Arial" panose="020B0604020202020204" pitchFamily="34" charset="0"/>
                <a:cs typeface="Arial" panose="020B0604020202020204" pitchFamily="34" charset="0"/>
              </a:rPr>
              <a:t>(відсотків)</a:t>
            </a:r>
          </a:p>
        </p:txBody>
      </p:sp>
      <p:graphicFrame>
        <p:nvGraphicFramePr>
          <p:cNvPr id="14" name="Діагра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647016"/>
              </p:ext>
            </p:extLst>
          </p:nvPr>
        </p:nvGraphicFramePr>
        <p:xfrm>
          <a:off x="143403" y="1940714"/>
          <a:ext cx="6105525" cy="421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іагра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528349"/>
              </p:ext>
            </p:extLst>
          </p:nvPr>
        </p:nvGraphicFramePr>
        <p:xfrm>
          <a:off x="5620624" y="1935896"/>
          <a:ext cx="6632893" cy="4219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Прямокутник 17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0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/>
          <p:nvPr/>
        </p:nvSpPr>
        <p:spPr>
          <a:xfrm flipH="1">
            <a:off x="0" y="964468"/>
            <a:ext cx="12192000" cy="6218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2"/>
            <a:ext cx="12192000" cy="9644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9927" y="-145717"/>
            <a:ext cx="4408369" cy="1255903"/>
          </a:xfrm>
        </p:spPr>
        <p:txBody>
          <a:bodyPr anchor="ctr">
            <a:normAutofit/>
          </a:bodyPr>
          <a:lstStyle/>
          <a:p>
            <a:pPr algn="r"/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РОЗВИТКУ ГРОМАД, </a:t>
            </a:r>
            <a:b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ТЕРИТОРІЙ ТА ІНФРАСТРУКТУРИ УКРАЇНИ</a:t>
            </a:r>
            <a:endParaRPr lang="uk-UA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13" y="96559"/>
            <a:ext cx="458988" cy="76230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1135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Сумарна оцінка обласних, Київської міської держадміністрацій за ступенем 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безбар’єрності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об’єктів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фізичного оточення і послуг для осіб з інвалідністю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бота в Міністерство інфраструктури України. Открытые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052" y="106509"/>
            <a:ext cx="1448035" cy="7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921" y="2446420"/>
            <a:ext cx="6373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uk-UA" altLang="uk-UA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627184"/>
              </p:ext>
            </p:extLst>
          </p:nvPr>
        </p:nvGraphicFramePr>
        <p:xfrm>
          <a:off x="897622" y="1806911"/>
          <a:ext cx="6610525" cy="332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кутник 9"/>
          <p:cNvSpPr/>
          <p:nvPr/>
        </p:nvSpPr>
        <p:spPr>
          <a:xfrm>
            <a:off x="973123" y="6337227"/>
            <a:ext cx="58303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00" b="1" dirty="0" smtClean="0">
                <a:cs typeface="Arial" panose="020B0604020202020204" pitchFamily="34" charset="0"/>
              </a:rPr>
              <a:t>*  у </a:t>
            </a:r>
            <a:r>
              <a:rPr lang="uk-UA" sz="800" b="1" dirty="0">
                <a:cs typeface="Arial" panose="020B0604020202020204" pitchFamily="34" charset="0"/>
              </a:rPr>
              <a:t>зв’язку із веденням активних бойових дій </a:t>
            </a:r>
            <a:r>
              <a:rPr lang="uk-UA" sz="800" b="1" dirty="0" smtClean="0">
                <a:cs typeface="Arial" panose="020B0604020202020204" pitchFamily="34" charset="0"/>
              </a:rPr>
              <a:t>та </a:t>
            </a:r>
            <a:r>
              <a:rPr lang="uk-UA" sz="800" b="1" dirty="0">
                <a:cs typeface="Arial" panose="020B0604020202020204" pitchFamily="34" charset="0"/>
              </a:rPr>
              <a:t>тимчасовою </a:t>
            </a:r>
            <a:r>
              <a:rPr lang="uk-UA" sz="800" b="1" dirty="0" smtClean="0">
                <a:cs typeface="Arial" panose="020B0604020202020204" pitchFamily="34" charset="0"/>
              </a:rPr>
              <a:t>окупацією </a:t>
            </a:r>
            <a:r>
              <a:rPr lang="uk-UA" sz="800" b="1" dirty="0">
                <a:cs typeface="Arial" panose="020B0604020202020204" pitchFamily="34" charset="0"/>
              </a:rPr>
              <a:t>територій, обстеження об’єктів </a:t>
            </a:r>
            <a:r>
              <a:rPr lang="uk-UA" sz="800" b="1" dirty="0" smtClean="0">
                <a:cs typeface="Arial" panose="020B0604020202020204" pitchFamily="34" charset="0"/>
              </a:rPr>
              <a:t>не здійснювалось</a:t>
            </a:r>
            <a:endParaRPr lang="uk-UA" sz="800" b="1" dirty="0">
              <a:cs typeface="Arial" panose="020B0604020202020204" pitchFamily="34" charset="0"/>
            </a:endParaRPr>
          </a:p>
        </p:txBody>
      </p:sp>
      <p:graphicFrame>
        <p:nvGraphicFramePr>
          <p:cNvPr id="12" name="Діагра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833945"/>
              </p:ext>
            </p:extLst>
          </p:nvPr>
        </p:nvGraphicFramePr>
        <p:xfrm>
          <a:off x="805343" y="2139084"/>
          <a:ext cx="11274803" cy="4081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207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1589</TotalTime>
  <Words>491</Words>
  <Application>Microsoft Office PowerPoint</Application>
  <PresentationFormat>Широкий екран</PresentationFormat>
  <Paragraphs>111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  <vt:lpstr>МІНІСТЕРСТВО РОЗВИТКУ ГРОМАД,  ТЕРИТОРІЙ ТА ІНФРАСТРУКТУРИ УКРАЇНИ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Кулик Наталія Геннадіївна</dc:creator>
  <cp:lastModifiedBy>Братасюк Марина Вікторівна</cp:lastModifiedBy>
  <cp:revision>74</cp:revision>
  <cp:lastPrinted>2023-03-10T11:06:47Z</cp:lastPrinted>
  <dcterms:created xsi:type="dcterms:W3CDTF">2023-03-03T12:42:17Z</dcterms:created>
  <dcterms:modified xsi:type="dcterms:W3CDTF">2023-07-04T13:18:17Z</dcterms:modified>
</cp:coreProperties>
</file>